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6" r:id="rId20"/>
    <p:sldId id="277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23" autoAdjust="0"/>
  </p:normalViewPr>
  <p:slideViewPr>
    <p:cSldViewPr>
      <p:cViewPr>
        <p:scale>
          <a:sx n="80" d="100"/>
          <a:sy n="80" d="100"/>
        </p:scale>
        <p:origin x="-54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5CAA7E-85C2-45C6-9C13-B471F56D52BC}" type="doc">
      <dgm:prSet loTypeId="urn:microsoft.com/office/officeart/2005/8/layout/radial6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92E5628-624C-4A11-9A58-F1FD8F86748F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Основные цели изучения раздела </a:t>
          </a:r>
          <a:endParaRPr lang="ru-RU" dirty="0">
            <a:solidFill>
              <a:schemeClr val="tx1"/>
            </a:solidFill>
          </a:endParaRPr>
        </a:p>
      </dgm:t>
    </dgm:pt>
    <dgm:pt modelId="{FE8A2517-8809-499F-8FD5-BE8F37221850}" type="parTrans" cxnId="{DC1DA2F5-A95D-463C-9553-158E79B0A8E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6A596FE-C067-4D49-8FCF-797A2332EA5B}" type="sibTrans" cxnId="{DC1DA2F5-A95D-463C-9553-158E79B0A8E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C0A2741-7D18-4FD9-BEBD-0835C1C0896B}">
      <dgm:prSet custT="1"/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формирование представления о непрерывности курса математики  </a:t>
          </a:r>
          <a:endParaRPr lang="ru-RU" sz="16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64F83B0-3278-4547-A2B5-594782EB15BB}" type="parTrans" cxnId="{A47DC5CC-2F37-40F7-A320-2ABA25FEC26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C8042F6-3056-41BD-86F9-2CD8B22EF0E3}" type="sibTrans" cxnId="{A47DC5CC-2F37-40F7-A320-2ABA25FEC26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6F2194F-DD48-4FC0-9965-4C0935704090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</a:rPr>
            <a:t>приобретение опыта самостоятельной математической деятельности с </a:t>
          </a:r>
          <a:r>
            <a: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целью</a:t>
          </a:r>
          <a:r>
            <a:rPr lang="ru-RU" sz="1400" dirty="0" smtClean="0">
              <a:solidFill>
                <a:schemeClr val="tx1"/>
              </a:solidFill>
            </a:rPr>
            <a:t> получения нового знания о числе, его преобразования и применения</a:t>
          </a:r>
          <a:endParaRPr lang="ru-RU" sz="1400" dirty="0">
            <a:solidFill>
              <a:schemeClr val="tx1"/>
            </a:solidFill>
          </a:endParaRPr>
        </a:p>
      </dgm:t>
    </dgm:pt>
    <dgm:pt modelId="{B7FEA3C9-76CB-4718-A654-D7E344933226}" type="parTrans" cxnId="{4263C3B8-F894-4E95-947E-6DCDB396FAF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37C1A41-58AA-436A-A6AB-E9E3E00436DF}" type="sibTrans" cxnId="{4263C3B8-F894-4E95-947E-6DCDB396FAFA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D8E87A7-9BDD-4741-9C55-11146C0932CC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реализация возможностей математики как универсального языка науки и техники,  средства моделирования явлений и процессов</a:t>
          </a:r>
          <a:endParaRPr lang="ru-RU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BDFBB05-240F-4E27-BCCA-274D2323A0F3}" type="parTrans" cxnId="{4634ACA6-C58E-4536-957F-BA160DBF86C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E2FD7A0-78E9-4768-83AD-0CDC8EE093F3}" type="sibTrans" cxnId="{4634ACA6-C58E-4536-957F-BA160DBF86C7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FF08D36-77CC-45A8-8FC1-654A5FE93921}">
      <dgm:prSet custT="1"/>
      <dgm:spPr/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овладение системой математических знаний, умений и навыков, необходимых для изучения смежных дисциплин и  повседневной жизни</a:t>
          </a:r>
          <a:endParaRPr lang="ru-RU" sz="14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F5D5959C-5C02-4680-90F9-CA57B7FD7B30}" type="parTrans" cxnId="{56209381-7488-416E-A088-A0827303AFE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CA57F18-0469-47C6-9063-65CCE1C33108}" type="sibTrans" cxnId="{56209381-7488-416E-A088-A0827303AFE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A74D627-D3E5-4FC2-BCE9-2902B1798DC3}" type="pres">
      <dgm:prSet presAssocID="{A35CAA7E-85C2-45C6-9C13-B471F56D52B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29B4AF-2121-4147-BD84-15C2CC23BC84}" type="pres">
      <dgm:prSet presAssocID="{292E5628-624C-4A11-9A58-F1FD8F86748F}" presName="centerShape" presStyleLbl="node0" presStyleIdx="0" presStyleCnt="1"/>
      <dgm:spPr/>
      <dgm:t>
        <a:bodyPr/>
        <a:lstStyle/>
        <a:p>
          <a:endParaRPr lang="ru-RU"/>
        </a:p>
      </dgm:t>
    </dgm:pt>
    <dgm:pt modelId="{850052E2-7400-4A6D-9984-DBD86E010FAC}" type="pres">
      <dgm:prSet presAssocID="{3C0A2741-7D18-4FD9-BEBD-0835C1C0896B}" presName="node" presStyleLbl="node1" presStyleIdx="0" presStyleCnt="4" custScaleX="140496" custScaleY="132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2C37C2-B97F-4F5F-AB6D-F6703BD3E314}" type="pres">
      <dgm:prSet presAssocID="{3C0A2741-7D18-4FD9-BEBD-0835C1C0896B}" presName="dummy" presStyleCnt="0"/>
      <dgm:spPr/>
    </dgm:pt>
    <dgm:pt modelId="{E6427CB8-024E-4410-BFB5-41C5DEC6E1DE}" type="pres">
      <dgm:prSet presAssocID="{6C8042F6-3056-41BD-86F9-2CD8B22EF0E3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A73FD81-CDF6-4A51-960F-35DAD34A7BF4}" type="pres">
      <dgm:prSet presAssocID="{76F2194F-DD48-4FC0-9965-4C0935704090}" presName="node" presStyleLbl="node1" presStyleIdx="1" presStyleCnt="4" custScaleX="151925" custScaleY="146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09BDB-37D1-4BBC-8BB4-85128CBE423C}" type="pres">
      <dgm:prSet presAssocID="{76F2194F-DD48-4FC0-9965-4C0935704090}" presName="dummy" presStyleCnt="0"/>
      <dgm:spPr/>
    </dgm:pt>
    <dgm:pt modelId="{5AB07B5D-DE13-4C0F-8829-4F388B141052}" type="pres">
      <dgm:prSet presAssocID="{837C1A41-58AA-436A-A6AB-E9E3E00436DF}" presName="sibTrans" presStyleLbl="sibTrans2D1" presStyleIdx="1" presStyleCnt="4"/>
      <dgm:spPr/>
      <dgm:t>
        <a:bodyPr/>
        <a:lstStyle/>
        <a:p>
          <a:endParaRPr lang="ru-RU"/>
        </a:p>
      </dgm:t>
    </dgm:pt>
    <dgm:pt modelId="{0C586E3F-BED3-4211-9C3F-F68933E813A0}" type="pres">
      <dgm:prSet presAssocID="{9D8E87A7-9BDD-4741-9C55-11146C0932CC}" presName="node" presStyleLbl="node1" presStyleIdx="2" presStyleCnt="4" custScaleX="151361" custScaleY="136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530FB0-E239-45AE-A730-5205B7DECFDC}" type="pres">
      <dgm:prSet presAssocID="{9D8E87A7-9BDD-4741-9C55-11146C0932CC}" presName="dummy" presStyleCnt="0"/>
      <dgm:spPr/>
    </dgm:pt>
    <dgm:pt modelId="{989E2A75-0107-4645-A279-6883263D20F7}" type="pres">
      <dgm:prSet presAssocID="{2E2FD7A0-78E9-4768-83AD-0CDC8EE093F3}" presName="sibTrans" presStyleLbl="sibTrans2D1" presStyleIdx="2" presStyleCnt="4"/>
      <dgm:spPr/>
      <dgm:t>
        <a:bodyPr/>
        <a:lstStyle/>
        <a:p>
          <a:endParaRPr lang="ru-RU"/>
        </a:p>
      </dgm:t>
    </dgm:pt>
    <dgm:pt modelId="{4FF7D627-04DA-4DF4-9B2B-CBB7F6B71296}" type="pres">
      <dgm:prSet presAssocID="{BFF08D36-77CC-45A8-8FC1-654A5FE93921}" presName="node" presStyleLbl="node1" presStyleIdx="3" presStyleCnt="4" custScaleX="149354" custScaleY="1462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438628-7793-417D-94EE-4B3FDB505DBB}" type="pres">
      <dgm:prSet presAssocID="{BFF08D36-77CC-45A8-8FC1-654A5FE93921}" presName="dummy" presStyleCnt="0"/>
      <dgm:spPr/>
    </dgm:pt>
    <dgm:pt modelId="{CE82B484-0880-4CE2-AB64-F0AF8611AE0D}" type="pres">
      <dgm:prSet presAssocID="{6CA57F18-0469-47C6-9063-65CCE1C33108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5A0FAC8C-64AA-4876-94EA-9A9384D663D8}" type="presOf" srcId="{292E5628-624C-4A11-9A58-F1FD8F86748F}" destId="{7729B4AF-2121-4147-BD84-15C2CC23BC84}" srcOrd="0" destOrd="0" presId="urn:microsoft.com/office/officeart/2005/8/layout/radial6"/>
    <dgm:cxn modelId="{DC1DA2F5-A95D-463C-9553-158E79B0A8EA}" srcId="{A35CAA7E-85C2-45C6-9C13-B471F56D52BC}" destId="{292E5628-624C-4A11-9A58-F1FD8F86748F}" srcOrd="0" destOrd="0" parTransId="{FE8A2517-8809-499F-8FD5-BE8F37221850}" sibTransId="{A6A596FE-C067-4D49-8FCF-797A2332EA5B}"/>
    <dgm:cxn modelId="{4634ACA6-C58E-4536-957F-BA160DBF86C7}" srcId="{292E5628-624C-4A11-9A58-F1FD8F86748F}" destId="{9D8E87A7-9BDD-4741-9C55-11146C0932CC}" srcOrd="2" destOrd="0" parTransId="{6BDFBB05-240F-4E27-BCCA-274D2323A0F3}" sibTransId="{2E2FD7A0-78E9-4768-83AD-0CDC8EE093F3}"/>
    <dgm:cxn modelId="{23FEBD25-44AC-42B5-85B1-41DE07E2B90C}" type="presOf" srcId="{9D8E87A7-9BDD-4741-9C55-11146C0932CC}" destId="{0C586E3F-BED3-4211-9C3F-F68933E813A0}" srcOrd="0" destOrd="0" presId="urn:microsoft.com/office/officeart/2005/8/layout/radial6"/>
    <dgm:cxn modelId="{4263C3B8-F894-4E95-947E-6DCDB396FAFA}" srcId="{292E5628-624C-4A11-9A58-F1FD8F86748F}" destId="{76F2194F-DD48-4FC0-9965-4C0935704090}" srcOrd="1" destOrd="0" parTransId="{B7FEA3C9-76CB-4718-A654-D7E344933226}" sibTransId="{837C1A41-58AA-436A-A6AB-E9E3E00436DF}"/>
    <dgm:cxn modelId="{759375BE-514C-493D-9470-A86ABB02B15C}" type="presOf" srcId="{837C1A41-58AA-436A-A6AB-E9E3E00436DF}" destId="{5AB07B5D-DE13-4C0F-8829-4F388B141052}" srcOrd="0" destOrd="0" presId="urn:microsoft.com/office/officeart/2005/8/layout/radial6"/>
    <dgm:cxn modelId="{2D5F04A9-7CA2-485B-B1F1-0C3B1D46AB12}" type="presOf" srcId="{76F2194F-DD48-4FC0-9965-4C0935704090}" destId="{EA73FD81-CDF6-4A51-960F-35DAD34A7BF4}" srcOrd="0" destOrd="0" presId="urn:microsoft.com/office/officeart/2005/8/layout/radial6"/>
    <dgm:cxn modelId="{72243E30-D9A0-438E-93D1-AA072BC4EDD6}" type="presOf" srcId="{A35CAA7E-85C2-45C6-9C13-B471F56D52BC}" destId="{2A74D627-D3E5-4FC2-BCE9-2902B1798DC3}" srcOrd="0" destOrd="0" presId="urn:microsoft.com/office/officeart/2005/8/layout/radial6"/>
    <dgm:cxn modelId="{56209381-7488-416E-A088-A0827303AFE5}" srcId="{292E5628-624C-4A11-9A58-F1FD8F86748F}" destId="{BFF08D36-77CC-45A8-8FC1-654A5FE93921}" srcOrd="3" destOrd="0" parTransId="{F5D5959C-5C02-4680-90F9-CA57B7FD7B30}" sibTransId="{6CA57F18-0469-47C6-9063-65CCE1C33108}"/>
    <dgm:cxn modelId="{0329E4F0-B075-475D-A944-55CFC26CE58C}" type="presOf" srcId="{6C8042F6-3056-41BD-86F9-2CD8B22EF0E3}" destId="{E6427CB8-024E-4410-BFB5-41C5DEC6E1DE}" srcOrd="0" destOrd="0" presId="urn:microsoft.com/office/officeart/2005/8/layout/radial6"/>
    <dgm:cxn modelId="{0E4F582D-49AA-4AFB-8469-442E1E256F2C}" type="presOf" srcId="{BFF08D36-77CC-45A8-8FC1-654A5FE93921}" destId="{4FF7D627-04DA-4DF4-9B2B-CBB7F6B71296}" srcOrd="0" destOrd="0" presId="urn:microsoft.com/office/officeart/2005/8/layout/radial6"/>
    <dgm:cxn modelId="{8BEE2C5D-3EDF-48B0-8936-AF459EC09DF1}" type="presOf" srcId="{2E2FD7A0-78E9-4768-83AD-0CDC8EE093F3}" destId="{989E2A75-0107-4645-A279-6883263D20F7}" srcOrd="0" destOrd="0" presId="urn:microsoft.com/office/officeart/2005/8/layout/radial6"/>
    <dgm:cxn modelId="{4CB94957-9A58-427E-877F-FBF12EE1AE8A}" type="presOf" srcId="{3C0A2741-7D18-4FD9-BEBD-0835C1C0896B}" destId="{850052E2-7400-4A6D-9984-DBD86E010FAC}" srcOrd="0" destOrd="0" presId="urn:microsoft.com/office/officeart/2005/8/layout/radial6"/>
    <dgm:cxn modelId="{A47DC5CC-2F37-40F7-A320-2ABA25FEC26D}" srcId="{292E5628-624C-4A11-9A58-F1FD8F86748F}" destId="{3C0A2741-7D18-4FD9-BEBD-0835C1C0896B}" srcOrd="0" destOrd="0" parTransId="{664F83B0-3278-4547-A2B5-594782EB15BB}" sibTransId="{6C8042F6-3056-41BD-86F9-2CD8B22EF0E3}"/>
    <dgm:cxn modelId="{9528CA29-DD4D-4AE0-B7F5-3A011C41392C}" type="presOf" srcId="{6CA57F18-0469-47C6-9063-65CCE1C33108}" destId="{CE82B484-0880-4CE2-AB64-F0AF8611AE0D}" srcOrd="0" destOrd="0" presId="urn:microsoft.com/office/officeart/2005/8/layout/radial6"/>
    <dgm:cxn modelId="{9D9D1082-CE76-4611-8A68-E701F89BE0B2}" type="presParOf" srcId="{2A74D627-D3E5-4FC2-BCE9-2902B1798DC3}" destId="{7729B4AF-2121-4147-BD84-15C2CC23BC84}" srcOrd="0" destOrd="0" presId="urn:microsoft.com/office/officeart/2005/8/layout/radial6"/>
    <dgm:cxn modelId="{0CCEC5DE-0975-4E7B-A475-4278AEF934B4}" type="presParOf" srcId="{2A74D627-D3E5-4FC2-BCE9-2902B1798DC3}" destId="{850052E2-7400-4A6D-9984-DBD86E010FAC}" srcOrd="1" destOrd="0" presId="urn:microsoft.com/office/officeart/2005/8/layout/radial6"/>
    <dgm:cxn modelId="{9E7145DF-BE29-4AD4-9ED1-56AEDFAA42E3}" type="presParOf" srcId="{2A74D627-D3E5-4FC2-BCE9-2902B1798DC3}" destId="{532C37C2-B97F-4F5F-AB6D-F6703BD3E314}" srcOrd="2" destOrd="0" presId="urn:microsoft.com/office/officeart/2005/8/layout/radial6"/>
    <dgm:cxn modelId="{43C3AB51-C697-4E3B-AAF5-81B558853DC0}" type="presParOf" srcId="{2A74D627-D3E5-4FC2-BCE9-2902B1798DC3}" destId="{E6427CB8-024E-4410-BFB5-41C5DEC6E1DE}" srcOrd="3" destOrd="0" presId="urn:microsoft.com/office/officeart/2005/8/layout/radial6"/>
    <dgm:cxn modelId="{279CFC3B-6946-4D2C-BD0B-1338285B7095}" type="presParOf" srcId="{2A74D627-D3E5-4FC2-BCE9-2902B1798DC3}" destId="{EA73FD81-CDF6-4A51-960F-35DAD34A7BF4}" srcOrd="4" destOrd="0" presId="urn:microsoft.com/office/officeart/2005/8/layout/radial6"/>
    <dgm:cxn modelId="{26F013B7-0432-4B35-A765-4DCD04C6A092}" type="presParOf" srcId="{2A74D627-D3E5-4FC2-BCE9-2902B1798DC3}" destId="{D8309BDB-37D1-4BBC-8BB4-85128CBE423C}" srcOrd="5" destOrd="0" presId="urn:microsoft.com/office/officeart/2005/8/layout/radial6"/>
    <dgm:cxn modelId="{19D68CB3-27D1-48DB-AFAF-130474D0B18A}" type="presParOf" srcId="{2A74D627-D3E5-4FC2-BCE9-2902B1798DC3}" destId="{5AB07B5D-DE13-4C0F-8829-4F388B141052}" srcOrd="6" destOrd="0" presId="urn:microsoft.com/office/officeart/2005/8/layout/radial6"/>
    <dgm:cxn modelId="{7AB17EAA-97AC-4147-AF51-5E7E0BAD6783}" type="presParOf" srcId="{2A74D627-D3E5-4FC2-BCE9-2902B1798DC3}" destId="{0C586E3F-BED3-4211-9C3F-F68933E813A0}" srcOrd="7" destOrd="0" presId="urn:microsoft.com/office/officeart/2005/8/layout/radial6"/>
    <dgm:cxn modelId="{F22EBE4A-08F3-442D-988C-B49048C1EBC1}" type="presParOf" srcId="{2A74D627-D3E5-4FC2-BCE9-2902B1798DC3}" destId="{05530FB0-E239-45AE-A730-5205B7DECFDC}" srcOrd="8" destOrd="0" presId="urn:microsoft.com/office/officeart/2005/8/layout/radial6"/>
    <dgm:cxn modelId="{78517AE6-6955-469E-885F-546947CDD82F}" type="presParOf" srcId="{2A74D627-D3E5-4FC2-BCE9-2902B1798DC3}" destId="{989E2A75-0107-4645-A279-6883263D20F7}" srcOrd="9" destOrd="0" presId="urn:microsoft.com/office/officeart/2005/8/layout/radial6"/>
    <dgm:cxn modelId="{4A97AED1-2329-490B-9ACC-9FDFF79BDA7D}" type="presParOf" srcId="{2A74D627-D3E5-4FC2-BCE9-2902B1798DC3}" destId="{4FF7D627-04DA-4DF4-9B2B-CBB7F6B71296}" srcOrd="10" destOrd="0" presId="urn:microsoft.com/office/officeart/2005/8/layout/radial6"/>
    <dgm:cxn modelId="{E9DBD7E9-36B9-493A-9ABF-2F6BEC568D0B}" type="presParOf" srcId="{2A74D627-D3E5-4FC2-BCE9-2902B1798DC3}" destId="{CA438628-7793-417D-94EE-4B3FDB505DBB}" srcOrd="11" destOrd="0" presId="urn:microsoft.com/office/officeart/2005/8/layout/radial6"/>
    <dgm:cxn modelId="{BCB1BC54-39FC-4399-B3A1-A5AED0BD7EFA}" type="presParOf" srcId="{2A74D627-D3E5-4FC2-BCE9-2902B1798DC3}" destId="{CE82B484-0880-4CE2-AB64-F0AF8611AE0D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6AB08E9-E707-4195-8F1C-B862F7531B01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754BDDF-F4DE-4CAE-BF06-05270CF66492}">
      <dgm:prSet phldrT="[Текст]"/>
      <dgm:spPr/>
      <dgm:t>
        <a:bodyPr/>
        <a:lstStyle/>
        <a:p>
          <a:r>
            <a:rPr lang="ru-RU" b="1" dirty="0" smtClean="0"/>
            <a:t>Самостоятельная работа с самопроверкой</a:t>
          </a:r>
          <a:endParaRPr lang="ru-RU" b="1" dirty="0"/>
        </a:p>
      </dgm:t>
    </dgm:pt>
    <dgm:pt modelId="{E50BF979-44C3-47BE-B365-5481DDCBBF6E}" type="parTrans" cxnId="{098AB3A7-978E-4727-AB6E-621B583660B4}">
      <dgm:prSet/>
      <dgm:spPr/>
      <dgm:t>
        <a:bodyPr/>
        <a:lstStyle/>
        <a:p>
          <a:endParaRPr lang="ru-RU"/>
        </a:p>
      </dgm:t>
    </dgm:pt>
    <dgm:pt modelId="{8E5163B1-91C5-48A1-BFD3-EDAF2C34AEB1}" type="sibTrans" cxnId="{098AB3A7-978E-4727-AB6E-621B583660B4}">
      <dgm:prSet/>
      <dgm:spPr/>
      <dgm:t>
        <a:bodyPr/>
        <a:lstStyle/>
        <a:p>
          <a:endParaRPr lang="ru-RU"/>
        </a:p>
      </dgm:t>
    </dgm:pt>
    <dgm:pt modelId="{8AB8F3BF-7D77-49D7-885B-8F773CA8224A}">
      <dgm:prSet custT="1"/>
      <dgm:spPr/>
      <dgm:t>
        <a:bodyPr/>
        <a:lstStyle/>
        <a:p>
          <a:r>
            <a:rPr lang="ru-RU" sz="1800" b="1" dirty="0" smtClean="0"/>
            <a:t>Первичное закрепление нового знания</a:t>
          </a:r>
        </a:p>
        <a:p>
          <a:r>
            <a:rPr lang="ru-RU" sz="1600" b="0" dirty="0" smtClean="0"/>
            <a:t>формулирование  правила или свойства</a:t>
          </a:r>
        </a:p>
        <a:p>
          <a:r>
            <a:rPr lang="ru-RU" sz="1600" b="0" dirty="0" smtClean="0"/>
            <a:t>решение </a:t>
          </a:r>
          <a:r>
            <a:rPr lang="ru-RU" sz="1600" b="0" dirty="0" smtClean="0"/>
            <a:t>задач</a:t>
          </a:r>
          <a:r>
            <a:rPr lang="en-US" sz="1600" b="0" dirty="0" smtClean="0"/>
            <a:t> </a:t>
          </a:r>
          <a:r>
            <a:rPr lang="ru-RU" sz="1600" b="0" dirty="0" smtClean="0"/>
            <a:t>на применение нового правила или свойства</a:t>
          </a:r>
          <a:endParaRPr lang="ru-RU" sz="1600" b="0" dirty="0" smtClean="0"/>
        </a:p>
        <a:p>
          <a:endParaRPr lang="ru-RU" sz="1500" dirty="0"/>
        </a:p>
      </dgm:t>
    </dgm:pt>
    <dgm:pt modelId="{EE3A5CFA-8431-48FB-8021-49CAB34A2462}" type="parTrans" cxnId="{E74C374B-A1D7-4F34-A1CD-F0379E0FEBA3}">
      <dgm:prSet/>
      <dgm:spPr/>
      <dgm:t>
        <a:bodyPr/>
        <a:lstStyle/>
        <a:p>
          <a:endParaRPr lang="ru-RU"/>
        </a:p>
      </dgm:t>
    </dgm:pt>
    <dgm:pt modelId="{6BD6B562-4A91-485A-A7FD-9F07E5908EFD}" type="sibTrans" cxnId="{E74C374B-A1D7-4F34-A1CD-F0379E0FEBA3}">
      <dgm:prSet/>
      <dgm:spPr/>
      <dgm:t>
        <a:bodyPr/>
        <a:lstStyle/>
        <a:p>
          <a:endParaRPr lang="ru-RU"/>
        </a:p>
      </dgm:t>
    </dgm:pt>
    <dgm:pt modelId="{8431AB28-D387-435A-9347-7C792CA0BDBA}">
      <dgm:prSet/>
      <dgm:spPr/>
      <dgm:t>
        <a:bodyPr/>
        <a:lstStyle/>
        <a:p>
          <a:r>
            <a:rPr lang="ru-RU" b="1" dirty="0" smtClean="0"/>
            <a:t>Включение в систему знаний и повторение</a:t>
          </a:r>
          <a:endParaRPr lang="ru-RU" b="1" dirty="0"/>
        </a:p>
      </dgm:t>
    </dgm:pt>
    <dgm:pt modelId="{A9100D19-204D-42E3-AA4E-7E8527369E82}" type="parTrans" cxnId="{7E7C97E1-44D1-465E-80C6-07296A6BBECB}">
      <dgm:prSet/>
      <dgm:spPr/>
      <dgm:t>
        <a:bodyPr/>
        <a:lstStyle/>
        <a:p>
          <a:endParaRPr lang="ru-RU"/>
        </a:p>
      </dgm:t>
    </dgm:pt>
    <dgm:pt modelId="{28A31963-C879-4569-8E61-B60E5DBAE07F}" type="sibTrans" cxnId="{7E7C97E1-44D1-465E-80C6-07296A6BBECB}">
      <dgm:prSet/>
      <dgm:spPr/>
      <dgm:t>
        <a:bodyPr/>
        <a:lstStyle/>
        <a:p>
          <a:endParaRPr lang="ru-RU"/>
        </a:p>
      </dgm:t>
    </dgm:pt>
    <dgm:pt modelId="{70C34DD7-8D36-43A4-A90C-BA3740103358}">
      <dgm:prSet/>
      <dgm:spPr/>
      <dgm:t>
        <a:bodyPr/>
        <a:lstStyle/>
        <a:p>
          <a:r>
            <a:rPr lang="ru-RU" b="1" dirty="0" smtClean="0"/>
            <a:t>Рефлексия</a:t>
          </a:r>
          <a:r>
            <a:rPr lang="ru-RU" b="0" dirty="0" smtClean="0"/>
            <a:t> овладения новым содержанием в вербальной форме и (или)  с помощью оценочного листа.</a:t>
          </a:r>
          <a:endParaRPr lang="ru-RU" b="0" dirty="0"/>
        </a:p>
      </dgm:t>
    </dgm:pt>
    <dgm:pt modelId="{18927E53-A851-4DDE-BED4-9D09C85ED318}" type="parTrans" cxnId="{4E956669-F8AE-4575-AE68-53DBCFF5A160}">
      <dgm:prSet/>
      <dgm:spPr/>
      <dgm:t>
        <a:bodyPr/>
        <a:lstStyle/>
        <a:p>
          <a:endParaRPr lang="ru-RU"/>
        </a:p>
      </dgm:t>
    </dgm:pt>
    <dgm:pt modelId="{6E1794C9-17FE-409A-A259-BB557C3ADDAB}" type="sibTrans" cxnId="{4E956669-F8AE-4575-AE68-53DBCFF5A160}">
      <dgm:prSet/>
      <dgm:spPr/>
      <dgm:t>
        <a:bodyPr/>
        <a:lstStyle/>
        <a:p>
          <a:endParaRPr lang="ru-RU"/>
        </a:p>
      </dgm:t>
    </dgm:pt>
    <dgm:pt modelId="{F670C455-E845-4E29-B6C2-8A92D18241DE}" type="pres">
      <dgm:prSet presAssocID="{B6AB08E9-E707-4195-8F1C-B862F7531B0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99B88E-D9D5-4DD8-9FF0-689ABB99A862}" type="pres">
      <dgm:prSet presAssocID="{B6AB08E9-E707-4195-8F1C-B862F7531B01}" presName="dummyMaxCanvas" presStyleCnt="0">
        <dgm:presLayoutVars/>
      </dgm:prSet>
      <dgm:spPr/>
    </dgm:pt>
    <dgm:pt modelId="{BFCEAE36-3F5A-4AA6-8381-8B262922F8C6}" type="pres">
      <dgm:prSet presAssocID="{B6AB08E9-E707-4195-8F1C-B862F7531B01}" presName="FourNodes_1" presStyleLbl="node1" presStyleIdx="0" presStyleCnt="4" custLinFactNeighborY="-56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DB6BD7-3755-489C-B833-7E776E076143}" type="pres">
      <dgm:prSet presAssocID="{B6AB08E9-E707-4195-8F1C-B862F7531B01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77E240-BCD3-437C-A47B-BE3B9A3B167F}" type="pres">
      <dgm:prSet presAssocID="{B6AB08E9-E707-4195-8F1C-B862F7531B01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FD23C6-DE8C-4E73-ABA3-847326478A86}" type="pres">
      <dgm:prSet presAssocID="{B6AB08E9-E707-4195-8F1C-B862F7531B01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33D8EC-582D-4CE8-AFF6-CFDDF425315F}" type="pres">
      <dgm:prSet presAssocID="{B6AB08E9-E707-4195-8F1C-B862F7531B01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71A8E3-A8A1-4F18-9CF7-088C98E12C21}" type="pres">
      <dgm:prSet presAssocID="{B6AB08E9-E707-4195-8F1C-B862F7531B01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67E5F9-B161-4697-AA27-4F3BB0F425CD}" type="pres">
      <dgm:prSet presAssocID="{B6AB08E9-E707-4195-8F1C-B862F7531B01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C911F-F363-4BE1-8516-E0E48BD7C637}" type="pres">
      <dgm:prSet presAssocID="{B6AB08E9-E707-4195-8F1C-B862F7531B01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5CA27-ECF6-4C92-91AC-15960800A313}" type="pres">
      <dgm:prSet presAssocID="{B6AB08E9-E707-4195-8F1C-B862F7531B01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2B156F-560A-4072-A5D0-D1A5454226E5}" type="pres">
      <dgm:prSet presAssocID="{B6AB08E9-E707-4195-8F1C-B862F7531B01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BDDD53-2EFD-461D-98C2-78F3CAC97B5C}" type="pres">
      <dgm:prSet presAssocID="{B6AB08E9-E707-4195-8F1C-B862F7531B01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9A57C3-F54A-4B86-AB7C-D712422A44C2}" type="presOf" srcId="{28A31963-C879-4569-8E61-B60E5DBAE07F}" destId="{1167E5F9-B161-4697-AA27-4F3BB0F425CD}" srcOrd="0" destOrd="0" presId="urn:microsoft.com/office/officeart/2005/8/layout/vProcess5"/>
    <dgm:cxn modelId="{54A0012A-F717-4AB9-975B-92FC1DAA0739}" type="presOf" srcId="{A754BDDF-F4DE-4CAE-BF06-05270CF66492}" destId="{0365CA27-ECF6-4C92-91AC-15960800A313}" srcOrd="1" destOrd="0" presId="urn:microsoft.com/office/officeart/2005/8/layout/vProcess5"/>
    <dgm:cxn modelId="{098AB3A7-978E-4727-AB6E-621B583660B4}" srcId="{B6AB08E9-E707-4195-8F1C-B862F7531B01}" destId="{A754BDDF-F4DE-4CAE-BF06-05270CF66492}" srcOrd="1" destOrd="0" parTransId="{E50BF979-44C3-47BE-B365-5481DDCBBF6E}" sibTransId="{8E5163B1-91C5-48A1-BFD3-EDAF2C34AEB1}"/>
    <dgm:cxn modelId="{E006EBD5-74B3-4949-9AC6-59D8DBB49B12}" type="presOf" srcId="{B6AB08E9-E707-4195-8F1C-B862F7531B01}" destId="{F670C455-E845-4E29-B6C2-8A92D18241DE}" srcOrd="0" destOrd="0" presId="urn:microsoft.com/office/officeart/2005/8/layout/vProcess5"/>
    <dgm:cxn modelId="{FAB8B79E-424B-427A-A924-BBE6F734485A}" type="presOf" srcId="{A754BDDF-F4DE-4CAE-BF06-05270CF66492}" destId="{76DB6BD7-3755-489C-B833-7E776E076143}" srcOrd="0" destOrd="0" presId="urn:microsoft.com/office/officeart/2005/8/layout/vProcess5"/>
    <dgm:cxn modelId="{54330C60-14E8-4AAF-A7C2-12E505E45C3F}" type="presOf" srcId="{6BD6B562-4A91-485A-A7FD-9F07E5908EFD}" destId="{3833D8EC-582D-4CE8-AFF6-CFDDF425315F}" srcOrd="0" destOrd="0" presId="urn:microsoft.com/office/officeart/2005/8/layout/vProcess5"/>
    <dgm:cxn modelId="{E74C374B-A1D7-4F34-A1CD-F0379E0FEBA3}" srcId="{B6AB08E9-E707-4195-8F1C-B862F7531B01}" destId="{8AB8F3BF-7D77-49D7-885B-8F773CA8224A}" srcOrd="0" destOrd="0" parTransId="{EE3A5CFA-8431-48FB-8021-49CAB34A2462}" sibTransId="{6BD6B562-4A91-485A-A7FD-9F07E5908EFD}"/>
    <dgm:cxn modelId="{945D6FE1-2FDF-48C3-8EDE-4391AD89D629}" type="presOf" srcId="{8E5163B1-91C5-48A1-BFD3-EDAF2C34AEB1}" destId="{9A71A8E3-A8A1-4F18-9CF7-088C98E12C21}" srcOrd="0" destOrd="0" presId="urn:microsoft.com/office/officeart/2005/8/layout/vProcess5"/>
    <dgm:cxn modelId="{26CE5C78-A481-4BCA-98C5-BC6C85D18373}" type="presOf" srcId="{8AB8F3BF-7D77-49D7-885B-8F773CA8224A}" destId="{242C911F-F363-4BE1-8516-E0E48BD7C637}" srcOrd="1" destOrd="0" presId="urn:microsoft.com/office/officeart/2005/8/layout/vProcess5"/>
    <dgm:cxn modelId="{EBC6E0B7-7989-4ABF-95BF-91D7E107B0BE}" type="presOf" srcId="{8AB8F3BF-7D77-49D7-885B-8F773CA8224A}" destId="{BFCEAE36-3F5A-4AA6-8381-8B262922F8C6}" srcOrd="0" destOrd="0" presId="urn:microsoft.com/office/officeart/2005/8/layout/vProcess5"/>
    <dgm:cxn modelId="{22446FC6-0833-4AD0-959A-BC6DE2F0C7B0}" type="presOf" srcId="{8431AB28-D387-435A-9347-7C792CA0BDBA}" destId="{952B156F-560A-4072-A5D0-D1A5454226E5}" srcOrd="1" destOrd="0" presId="urn:microsoft.com/office/officeart/2005/8/layout/vProcess5"/>
    <dgm:cxn modelId="{6A978B47-878B-4F10-9A7C-8AE5A26A3166}" type="presOf" srcId="{70C34DD7-8D36-43A4-A90C-BA3740103358}" destId="{BCBDDD53-2EFD-461D-98C2-78F3CAC97B5C}" srcOrd="1" destOrd="0" presId="urn:microsoft.com/office/officeart/2005/8/layout/vProcess5"/>
    <dgm:cxn modelId="{4E956669-F8AE-4575-AE68-53DBCFF5A160}" srcId="{B6AB08E9-E707-4195-8F1C-B862F7531B01}" destId="{70C34DD7-8D36-43A4-A90C-BA3740103358}" srcOrd="3" destOrd="0" parTransId="{18927E53-A851-4DDE-BED4-9D09C85ED318}" sibTransId="{6E1794C9-17FE-409A-A259-BB557C3ADDAB}"/>
    <dgm:cxn modelId="{F474F7E1-3D83-4A69-821B-E4F4CCEF003D}" type="presOf" srcId="{70C34DD7-8D36-43A4-A90C-BA3740103358}" destId="{A9FD23C6-DE8C-4E73-ABA3-847326478A86}" srcOrd="0" destOrd="0" presId="urn:microsoft.com/office/officeart/2005/8/layout/vProcess5"/>
    <dgm:cxn modelId="{E0B9B52C-9E37-485E-80D8-EBE3307F71DA}" type="presOf" srcId="{8431AB28-D387-435A-9347-7C792CA0BDBA}" destId="{9E77E240-BCD3-437C-A47B-BE3B9A3B167F}" srcOrd="0" destOrd="0" presId="urn:microsoft.com/office/officeart/2005/8/layout/vProcess5"/>
    <dgm:cxn modelId="{7E7C97E1-44D1-465E-80C6-07296A6BBECB}" srcId="{B6AB08E9-E707-4195-8F1C-B862F7531B01}" destId="{8431AB28-D387-435A-9347-7C792CA0BDBA}" srcOrd="2" destOrd="0" parTransId="{A9100D19-204D-42E3-AA4E-7E8527369E82}" sibTransId="{28A31963-C879-4569-8E61-B60E5DBAE07F}"/>
    <dgm:cxn modelId="{7127A67F-4BA3-49AE-A24C-0EEBB974BD04}" type="presParOf" srcId="{F670C455-E845-4E29-B6C2-8A92D18241DE}" destId="{D599B88E-D9D5-4DD8-9FF0-689ABB99A862}" srcOrd="0" destOrd="0" presId="urn:microsoft.com/office/officeart/2005/8/layout/vProcess5"/>
    <dgm:cxn modelId="{1E857579-CA42-4C80-8E91-AE02B87F7024}" type="presParOf" srcId="{F670C455-E845-4E29-B6C2-8A92D18241DE}" destId="{BFCEAE36-3F5A-4AA6-8381-8B262922F8C6}" srcOrd="1" destOrd="0" presId="urn:microsoft.com/office/officeart/2005/8/layout/vProcess5"/>
    <dgm:cxn modelId="{EB485340-6320-476A-A020-22C680415A80}" type="presParOf" srcId="{F670C455-E845-4E29-B6C2-8A92D18241DE}" destId="{76DB6BD7-3755-489C-B833-7E776E076143}" srcOrd="2" destOrd="0" presId="urn:microsoft.com/office/officeart/2005/8/layout/vProcess5"/>
    <dgm:cxn modelId="{E04D934D-0D92-4E7A-BD4E-3107F223B79E}" type="presParOf" srcId="{F670C455-E845-4E29-B6C2-8A92D18241DE}" destId="{9E77E240-BCD3-437C-A47B-BE3B9A3B167F}" srcOrd="3" destOrd="0" presId="urn:microsoft.com/office/officeart/2005/8/layout/vProcess5"/>
    <dgm:cxn modelId="{4D46D81A-494C-42F7-BF8A-4F89EE2E21E5}" type="presParOf" srcId="{F670C455-E845-4E29-B6C2-8A92D18241DE}" destId="{A9FD23C6-DE8C-4E73-ABA3-847326478A86}" srcOrd="4" destOrd="0" presId="urn:microsoft.com/office/officeart/2005/8/layout/vProcess5"/>
    <dgm:cxn modelId="{4A69900D-763F-4DAC-B4E1-E1A2BDD68BCD}" type="presParOf" srcId="{F670C455-E845-4E29-B6C2-8A92D18241DE}" destId="{3833D8EC-582D-4CE8-AFF6-CFDDF425315F}" srcOrd="5" destOrd="0" presId="urn:microsoft.com/office/officeart/2005/8/layout/vProcess5"/>
    <dgm:cxn modelId="{FF245995-A3B1-4BB1-BF2F-79607554F86B}" type="presParOf" srcId="{F670C455-E845-4E29-B6C2-8A92D18241DE}" destId="{9A71A8E3-A8A1-4F18-9CF7-088C98E12C21}" srcOrd="6" destOrd="0" presId="urn:microsoft.com/office/officeart/2005/8/layout/vProcess5"/>
    <dgm:cxn modelId="{6457E59A-4639-4468-B080-092C98723A92}" type="presParOf" srcId="{F670C455-E845-4E29-B6C2-8A92D18241DE}" destId="{1167E5F9-B161-4697-AA27-4F3BB0F425CD}" srcOrd="7" destOrd="0" presId="urn:microsoft.com/office/officeart/2005/8/layout/vProcess5"/>
    <dgm:cxn modelId="{94100365-FCE9-4E46-8E47-B139627CCB2A}" type="presParOf" srcId="{F670C455-E845-4E29-B6C2-8A92D18241DE}" destId="{242C911F-F363-4BE1-8516-E0E48BD7C637}" srcOrd="8" destOrd="0" presId="urn:microsoft.com/office/officeart/2005/8/layout/vProcess5"/>
    <dgm:cxn modelId="{02780286-EEDD-4DAD-9226-2EAB295DD077}" type="presParOf" srcId="{F670C455-E845-4E29-B6C2-8A92D18241DE}" destId="{0365CA27-ECF6-4C92-91AC-15960800A313}" srcOrd="9" destOrd="0" presId="urn:microsoft.com/office/officeart/2005/8/layout/vProcess5"/>
    <dgm:cxn modelId="{7A2C1BA1-FF8E-458A-A4E9-3A9B84C465A1}" type="presParOf" srcId="{F670C455-E845-4E29-B6C2-8A92D18241DE}" destId="{952B156F-560A-4072-A5D0-D1A5454226E5}" srcOrd="10" destOrd="0" presId="urn:microsoft.com/office/officeart/2005/8/layout/vProcess5"/>
    <dgm:cxn modelId="{4D667122-CA82-4010-AAEB-8AF44BB8031B}" type="presParOf" srcId="{F670C455-E845-4E29-B6C2-8A92D18241DE}" destId="{BCBDDD53-2EFD-461D-98C2-78F3CAC97B5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936F72-0A73-4C8E-B495-8CC40C354C51}" type="doc">
      <dgm:prSet loTypeId="urn:microsoft.com/office/officeart/2005/8/layout/b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BDB7D2-60C8-449A-A066-02B793766A37}">
      <dgm:prSet phldrT="[Текст]"/>
      <dgm:spPr/>
      <dgm:t>
        <a:bodyPr/>
        <a:lstStyle/>
        <a:p>
          <a:r>
            <a:rPr lang="ru-RU" dirty="0" err="1" smtClean="0"/>
            <a:t>Психолого</a:t>
          </a:r>
          <a:r>
            <a:rPr lang="ru-RU" dirty="0" smtClean="0"/>
            <a:t> – педагогическая характеристика</a:t>
          </a:r>
          <a:endParaRPr lang="ru-RU" dirty="0"/>
        </a:p>
      </dgm:t>
    </dgm:pt>
    <dgm:pt modelId="{90AC9BFA-7A5A-485B-ACEB-1E700A1F5E46}" type="parTrans" cxnId="{35782B09-EFFD-4F37-AAFC-1BC9698862F3}">
      <dgm:prSet/>
      <dgm:spPr/>
      <dgm:t>
        <a:bodyPr/>
        <a:lstStyle/>
        <a:p>
          <a:endParaRPr lang="ru-RU"/>
        </a:p>
      </dgm:t>
    </dgm:pt>
    <dgm:pt modelId="{845E5D12-940B-44F9-8C5F-A4B0B83AFA0B}" type="sibTrans" cxnId="{35782B09-EFFD-4F37-AAFC-1BC9698862F3}">
      <dgm:prSet/>
      <dgm:spPr/>
      <dgm:t>
        <a:bodyPr/>
        <a:lstStyle/>
        <a:p>
          <a:endParaRPr lang="ru-RU"/>
        </a:p>
      </dgm:t>
    </dgm:pt>
    <dgm:pt modelId="{3885F268-9FBF-47C0-9B97-94037C804CF6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7030A0"/>
              </a:solidFill>
              <a:latin typeface="Arial Black" pitchFamily="34" charset="0"/>
            </a:rPr>
            <a:t>Основной механизм познания окружающего мира -  учебная деятельность</a:t>
          </a:r>
          <a:endParaRPr lang="ru-RU" sz="1800" dirty="0">
            <a:solidFill>
              <a:srgbClr val="7030A0"/>
            </a:solidFill>
            <a:latin typeface="Arial Black" pitchFamily="34" charset="0"/>
          </a:endParaRPr>
        </a:p>
      </dgm:t>
    </dgm:pt>
    <dgm:pt modelId="{EA530B16-1FAF-4B5C-92AA-258AD7B1B060}" type="parTrans" cxnId="{4FA1A63B-BF43-453D-8A9B-BAECF1CCAC06}">
      <dgm:prSet/>
      <dgm:spPr/>
      <dgm:t>
        <a:bodyPr/>
        <a:lstStyle/>
        <a:p>
          <a:endParaRPr lang="ru-RU"/>
        </a:p>
      </dgm:t>
    </dgm:pt>
    <dgm:pt modelId="{B98EB5AC-9634-489C-A93D-574E7F2C44E6}" type="sibTrans" cxnId="{4FA1A63B-BF43-453D-8A9B-BAECF1CCAC06}">
      <dgm:prSet/>
      <dgm:spPr/>
      <dgm:t>
        <a:bodyPr/>
        <a:lstStyle/>
        <a:p>
          <a:endParaRPr lang="ru-RU"/>
        </a:p>
      </dgm:t>
    </dgm:pt>
    <dgm:pt modelId="{AF81765E-AAEE-4C92-A4B0-DE95AA616026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7030A0"/>
              </a:solidFill>
              <a:latin typeface="Arial Black" pitchFamily="34" charset="0"/>
            </a:rPr>
            <a:t>Решение специфических задач личностного развития и взросления</a:t>
          </a:r>
          <a:endParaRPr lang="ru-RU" sz="1800" dirty="0">
            <a:solidFill>
              <a:srgbClr val="7030A0"/>
            </a:solidFill>
            <a:latin typeface="Arial Black" pitchFamily="34" charset="0"/>
          </a:endParaRPr>
        </a:p>
      </dgm:t>
    </dgm:pt>
    <dgm:pt modelId="{ED79A579-D644-4BE0-8459-BDBE6F444D5A}" type="parTrans" cxnId="{93599CC5-492B-49DA-BFE5-BABDBBC75FA0}">
      <dgm:prSet/>
      <dgm:spPr/>
      <dgm:t>
        <a:bodyPr/>
        <a:lstStyle/>
        <a:p>
          <a:endParaRPr lang="ru-RU"/>
        </a:p>
      </dgm:t>
    </dgm:pt>
    <dgm:pt modelId="{589A7FAE-D0CF-41F6-9D17-0FFECA01EFDE}" type="sibTrans" cxnId="{93599CC5-492B-49DA-BFE5-BABDBBC75FA0}">
      <dgm:prSet/>
      <dgm:spPr/>
      <dgm:t>
        <a:bodyPr/>
        <a:lstStyle/>
        <a:p>
          <a:endParaRPr lang="ru-RU"/>
        </a:p>
      </dgm:t>
    </dgm:pt>
    <dgm:pt modelId="{A71030C7-1076-42A7-B242-9AC1B86EB371}">
      <dgm:prSet custT="1"/>
      <dgm:spPr/>
      <dgm:t>
        <a:bodyPr/>
        <a:lstStyle/>
        <a:p>
          <a:r>
            <a:rPr lang="ru-RU" sz="1800" dirty="0" smtClean="0">
              <a:solidFill>
                <a:srgbClr val="7030A0"/>
              </a:solidFill>
              <a:latin typeface="Arial Black" pitchFamily="34" charset="0"/>
            </a:rPr>
            <a:t>Развитие основных характеристик познавательных процессов: внимания,  памяти,  воображения мышления, речи</a:t>
          </a:r>
          <a:endParaRPr lang="ru-RU" sz="1800" dirty="0">
            <a:solidFill>
              <a:srgbClr val="7030A0"/>
            </a:solidFill>
            <a:latin typeface="Arial Black" pitchFamily="34" charset="0"/>
          </a:endParaRPr>
        </a:p>
      </dgm:t>
    </dgm:pt>
    <dgm:pt modelId="{EC6AD900-B817-4413-A9CF-942FCA5D051D}" type="parTrans" cxnId="{F7488A4D-8354-4761-A860-CF51452EBBA9}">
      <dgm:prSet/>
      <dgm:spPr/>
      <dgm:t>
        <a:bodyPr/>
        <a:lstStyle/>
        <a:p>
          <a:endParaRPr lang="ru-RU"/>
        </a:p>
      </dgm:t>
    </dgm:pt>
    <dgm:pt modelId="{8F902342-9802-4292-9FF5-6BA2DAC5E6F2}" type="sibTrans" cxnId="{F7488A4D-8354-4761-A860-CF51452EBBA9}">
      <dgm:prSet/>
      <dgm:spPr/>
      <dgm:t>
        <a:bodyPr/>
        <a:lstStyle/>
        <a:p>
          <a:endParaRPr lang="ru-RU"/>
        </a:p>
      </dgm:t>
    </dgm:pt>
    <dgm:pt modelId="{B16D79D4-5F97-4E42-A07A-B94CC4BDA37F}">
      <dgm:prSet custT="1"/>
      <dgm:spPr/>
      <dgm:t>
        <a:bodyPr/>
        <a:lstStyle/>
        <a:p>
          <a:r>
            <a:rPr lang="ru-RU" sz="1800" dirty="0" smtClean="0">
              <a:solidFill>
                <a:srgbClr val="7030A0"/>
              </a:solidFill>
              <a:latin typeface="Arial Black" pitchFamily="34" charset="0"/>
            </a:rPr>
            <a:t>Умение управлять собой  внешне – своим поведением</a:t>
          </a:r>
          <a:endParaRPr lang="ru-RU" sz="1800" dirty="0">
            <a:solidFill>
              <a:srgbClr val="7030A0"/>
            </a:solidFill>
            <a:latin typeface="Arial Black" pitchFamily="34" charset="0"/>
          </a:endParaRPr>
        </a:p>
      </dgm:t>
    </dgm:pt>
    <dgm:pt modelId="{143EE9F1-45E9-44DB-A963-7448B04EE240}" type="parTrans" cxnId="{6F55DDD1-E34D-40A6-ABA6-2E176E80F12C}">
      <dgm:prSet/>
      <dgm:spPr/>
      <dgm:t>
        <a:bodyPr/>
        <a:lstStyle/>
        <a:p>
          <a:endParaRPr lang="ru-RU"/>
        </a:p>
      </dgm:t>
    </dgm:pt>
    <dgm:pt modelId="{AA2670E5-CABB-45C8-A8AD-70270815401C}" type="sibTrans" cxnId="{6F55DDD1-E34D-40A6-ABA6-2E176E80F12C}">
      <dgm:prSet/>
      <dgm:spPr/>
      <dgm:t>
        <a:bodyPr/>
        <a:lstStyle/>
        <a:p>
          <a:endParaRPr lang="ru-RU"/>
        </a:p>
      </dgm:t>
    </dgm:pt>
    <dgm:pt modelId="{D4CF238E-498E-4524-AEAE-A75D069B7DF4}">
      <dgm:prSet custT="1"/>
      <dgm:spPr/>
      <dgm:t>
        <a:bodyPr/>
        <a:lstStyle/>
        <a:p>
          <a:r>
            <a:rPr lang="ru-RU" sz="1800" dirty="0" smtClean="0">
              <a:solidFill>
                <a:srgbClr val="7030A0"/>
              </a:solidFill>
              <a:latin typeface="Arial Black" pitchFamily="34" charset="0"/>
            </a:rPr>
            <a:t>Умение управлять собой внутренне – своими психическими процессами и чувствами. </a:t>
          </a:r>
          <a:endParaRPr lang="ru-RU" sz="1800" dirty="0">
            <a:solidFill>
              <a:srgbClr val="7030A0"/>
            </a:solidFill>
            <a:latin typeface="Arial Black" pitchFamily="34" charset="0"/>
          </a:endParaRPr>
        </a:p>
      </dgm:t>
    </dgm:pt>
    <dgm:pt modelId="{D3192946-D942-45EE-8090-9688DB9FD62B}" type="parTrans" cxnId="{8C81A99A-088C-41C9-BFA1-A25DA81706EF}">
      <dgm:prSet/>
      <dgm:spPr/>
      <dgm:t>
        <a:bodyPr/>
        <a:lstStyle/>
        <a:p>
          <a:endParaRPr lang="ru-RU"/>
        </a:p>
      </dgm:t>
    </dgm:pt>
    <dgm:pt modelId="{6028C17F-52B5-4A52-9955-F6D9006654AD}" type="sibTrans" cxnId="{8C81A99A-088C-41C9-BFA1-A25DA81706EF}">
      <dgm:prSet/>
      <dgm:spPr/>
      <dgm:t>
        <a:bodyPr/>
        <a:lstStyle/>
        <a:p>
          <a:endParaRPr lang="ru-RU"/>
        </a:p>
      </dgm:t>
    </dgm:pt>
    <dgm:pt modelId="{9A25837E-DABA-4E63-AE3D-84AACB384084}" type="pres">
      <dgm:prSet presAssocID="{43936F72-0A73-4C8E-B495-8CC40C354C51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E31B8C-EE7C-4E95-9C88-38EC9580E468}" type="pres">
      <dgm:prSet presAssocID="{A1BDB7D2-60C8-449A-A066-02B793766A37}" presName="compNode" presStyleCnt="0"/>
      <dgm:spPr/>
    </dgm:pt>
    <dgm:pt modelId="{663EB907-8617-4CA3-B879-14D19CD754C2}" type="pres">
      <dgm:prSet presAssocID="{A1BDB7D2-60C8-449A-A066-02B793766A37}" presName="childRect" presStyleLbl="bgAcc1" presStyleIdx="0" presStyleCnt="1" custScaleX="114568" custScaleY="127371" custLinFactNeighborX="12118" custLinFactNeighborY="-1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4FBD3F-1DB7-4E65-9A8B-16A52089409D}" type="pres">
      <dgm:prSet presAssocID="{A1BDB7D2-60C8-449A-A066-02B793766A3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746ED-E66C-4340-92FF-72545834BC39}" type="pres">
      <dgm:prSet presAssocID="{A1BDB7D2-60C8-449A-A066-02B793766A37}" presName="parentRect" presStyleLbl="alignNode1" presStyleIdx="0" presStyleCnt="1" custScaleX="130009" custScaleY="122926" custLinFactNeighborX="972" custLinFactNeighborY="59046"/>
      <dgm:spPr/>
      <dgm:t>
        <a:bodyPr/>
        <a:lstStyle/>
        <a:p>
          <a:endParaRPr lang="ru-RU"/>
        </a:p>
      </dgm:t>
    </dgm:pt>
    <dgm:pt modelId="{234CA17C-561F-4B83-ACD8-ADF762F8DEE3}" type="pres">
      <dgm:prSet presAssocID="{A1BDB7D2-60C8-449A-A066-02B793766A37}" presName="adorn" presStyleLbl="fgAccFollowNode1" presStyleIdx="0" presStyleCnt="1"/>
      <dgm:spPr/>
    </dgm:pt>
  </dgm:ptLst>
  <dgm:cxnLst>
    <dgm:cxn modelId="{16DD26E0-2850-429D-86AA-B8B18C832A5F}" type="presOf" srcId="{D4CF238E-498E-4524-AEAE-A75D069B7DF4}" destId="{663EB907-8617-4CA3-B879-14D19CD754C2}" srcOrd="0" destOrd="1" presId="urn:microsoft.com/office/officeart/2005/8/layout/bList2"/>
    <dgm:cxn modelId="{E1D9DFE4-6EC4-4497-80D4-F4E31FB1FD39}" type="presOf" srcId="{A71030C7-1076-42A7-B242-9AC1B86EB371}" destId="{663EB907-8617-4CA3-B879-14D19CD754C2}" srcOrd="0" destOrd="3" presId="urn:microsoft.com/office/officeart/2005/8/layout/bList2"/>
    <dgm:cxn modelId="{EF7C219C-8BC2-4788-A0FF-A5F8D96EAECF}" type="presOf" srcId="{3885F268-9FBF-47C0-9B97-94037C804CF6}" destId="{663EB907-8617-4CA3-B879-14D19CD754C2}" srcOrd="0" destOrd="0" presId="urn:microsoft.com/office/officeart/2005/8/layout/bList2"/>
    <dgm:cxn modelId="{35782B09-EFFD-4F37-AAFC-1BC9698862F3}" srcId="{43936F72-0A73-4C8E-B495-8CC40C354C51}" destId="{A1BDB7D2-60C8-449A-A066-02B793766A37}" srcOrd="0" destOrd="0" parTransId="{90AC9BFA-7A5A-485B-ACEB-1E700A1F5E46}" sibTransId="{845E5D12-940B-44F9-8C5F-A4B0B83AFA0B}"/>
    <dgm:cxn modelId="{75C37FFE-FF03-4B30-92A9-EDB25DDDF531}" type="presOf" srcId="{A1BDB7D2-60C8-449A-A066-02B793766A37}" destId="{4C4FBD3F-1DB7-4E65-9A8B-16A52089409D}" srcOrd="0" destOrd="0" presId="urn:microsoft.com/office/officeart/2005/8/layout/bList2"/>
    <dgm:cxn modelId="{93599CC5-492B-49DA-BFE5-BABDBBC75FA0}" srcId="{A1BDB7D2-60C8-449A-A066-02B793766A37}" destId="{AF81765E-AAEE-4C92-A4B0-DE95AA616026}" srcOrd="1" destOrd="0" parTransId="{ED79A579-D644-4BE0-8459-BDBE6F444D5A}" sibTransId="{589A7FAE-D0CF-41F6-9D17-0FFECA01EFDE}"/>
    <dgm:cxn modelId="{C06F2231-1949-4C77-A6B1-419C173DD2EC}" type="presOf" srcId="{43936F72-0A73-4C8E-B495-8CC40C354C51}" destId="{9A25837E-DABA-4E63-AE3D-84AACB384084}" srcOrd="0" destOrd="0" presId="urn:microsoft.com/office/officeart/2005/8/layout/bList2"/>
    <dgm:cxn modelId="{391F48CE-3209-4D35-B7F1-40C12A21D7DA}" type="presOf" srcId="{AF81765E-AAEE-4C92-A4B0-DE95AA616026}" destId="{663EB907-8617-4CA3-B879-14D19CD754C2}" srcOrd="0" destOrd="4" presId="urn:microsoft.com/office/officeart/2005/8/layout/bList2"/>
    <dgm:cxn modelId="{F7488A4D-8354-4761-A860-CF51452EBBA9}" srcId="{3885F268-9FBF-47C0-9B97-94037C804CF6}" destId="{A71030C7-1076-42A7-B242-9AC1B86EB371}" srcOrd="2" destOrd="0" parTransId="{EC6AD900-B817-4413-A9CF-942FCA5D051D}" sibTransId="{8F902342-9802-4292-9FF5-6BA2DAC5E6F2}"/>
    <dgm:cxn modelId="{6F55DDD1-E34D-40A6-ABA6-2E176E80F12C}" srcId="{3885F268-9FBF-47C0-9B97-94037C804CF6}" destId="{B16D79D4-5F97-4E42-A07A-B94CC4BDA37F}" srcOrd="1" destOrd="0" parTransId="{143EE9F1-45E9-44DB-A963-7448B04EE240}" sibTransId="{AA2670E5-CABB-45C8-A8AD-70270815401C}"/>
    <dgm:cxn modelId="{8C81A99A-088C-41C9-BFA1-A25DA81706EF}" srcId="{3885F268-9FBF-47C0-9B97-94037C804CF6}" destId="{D4CF238E-498E-4524-AEAE-A75D069B7DF4}" srcOrd="0" destOrd="0" parTransId="{D3192946-D942-45EE-8090-9688DB9FD62B}" sibTransId="{6028C17F-52B5-4A52-9955-F6D9006654AD}"/>
    <dgm:cxn modelId="{0A8D5697-E9F6-4E20-86CF-33534F86E991}" type="presOf" srcId="{A1BDB7D2-60C8-449A-A066-02B793766A37}" destId="{097746ED-E66C-4340-92FF-72545834BC39}" srcOrd="1" destOrd="0" presId="urn:microsoft.com/office/officeart/2005/8/layout/bList2"/>
    <dgm:cxn modelId="{487480EC-7D45-401E-A4DE-0FDBEC628131}" type="presOf" srcId="{B16D79D4-5F97-4E42-A07A-B94CC4BDA37F}" destId="{663EB907-8617-4CA3-B879-14D19CD754C2}" srcOrd="0" destOrd="2" presId="urn:microsoft.com/office/officeart/2005/8/layout/bList2"/>
    <dgm:cxn modelId="{4FA1A63B-BF43-453D-8A9B-BAECF1CCAC06}" srcId="{A1BDB7D2-60C8-449A-A066-02B793766A37}" destId="{3885F268-9FBF-47C0-9B97-94037C804CF6}" srcOrd="0" destOrd="0" parTransId="{EA530B16-1FAF-4B5C-92AA-258AD7B1B060}" sibTransId="{B98EB5AC-9634-489C-A93D-574E7F2C44E6}"/>
    <dgm:cxn modelId="{C79A143B-80A7-4ACE-B661-947B1B0A140D}" type="presParOf" srcId="{9A25837E-DABA-4E63-AE3D-84AACB384084}" destId="{2CE31B8C-EE7C-4E95-9C88-38EC9580E468}" srcOrd="0" destOrd="0" presId="urn:microsoft.com/office/officeart/2005/8/layout/bList2"/>
    <dgm:cxn modelId="{9A4D632B-8841-4629-94C5-F6C19AEFD7FC}" type="presParOf" srcId="{2CE31B8C-EE7C-4E95-9C88-38EC9580E468}" destId="{663EB907-8617-4CA3-B879-14D19CD754C2}" srcOrd="0" destOrd="0" presId="urn:microsoft.com/office/officeart/2005/8/layout/bList2"/>
    <dgm:cxn modelId="{DD4D49D2-0C81-4F73-8B4F-5BDD6487BE35}" type="presParOf" srcId="{2CE31B8C-EE7C-4E95-9C88-38EC9580E468}" destId="{4C4FBD3F-1DB7-4E65-9A8B-16A52089409D}" srcOrd="1" destOrd="0" presId="urn:microsoft.com/office/officeart/2005/8/layout/bList2"/>
    <dgm:cxn modelId="{830EF1F7-D5B0-40FB-AA1B-FC2FDC089D57}" type="presParOf" srcId="{2CE31B8C-EE7C-4E95-9C88-38EC9580E468}" destId="{097746ED-E66C-4340-92FF-72545834BC39}" srcOrd="2" destOrd="0" presId="urn:microsoft.com/office/officeart/2005/8/layout/bList2"/>
    <dgm:cxn modelId="{42146A23-F57F-430D-9870-7739081786CC}" type="presParOf" srcId="{2CE31B8C-EE7C-4E95-9C88-38EC9580E468}" destId="{234CA17C-561F-4B83-ACD8-ADF762F8DEE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936F72-0A73-4C8E-B495-8CC40C354C51}" type="doc">
      <dgm:prSet loTypeId="urn:microsoft.com/office/officeart/2005/8/layout/b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BDB7D2-60C8-449A-A066-02B793766A37}">
      <dgm:prSet phldrT="[Текст]"/>
      <dgm:spPr/>
      <dgm:t>
        <a:bodyPr/>
        <a:lstStyle/>
        <a:p>
          <a:r>
            <a:rPr lang="ru-RU" dirty="0" err="1" smtClean="0"/>
            <a:t>Психолого</a:t>
          </a:r>
          <a:r>
            <a:rPr lang="ru-RU" dirty="0" smtClean="0"/>
            <a:t> – педагогическая характеристика</a:t>
          </a:r>
          <a:endParaRPr lang="ru-RU" dirty="0"/>
        </a:p>
      </dgm:t>
    </dgm:pt>
    <dgm:pt modelId="{90AC9BFA-7A5A-485B-ACEB-1E700A1F5E46}" type="parTrans" cxnId="{35782B09-EFFD-4F37-AAFC-1BC9698862F3}">
      <dgm:prSet/>
      <dgm:spPr/>
      <dgm:t>
        <a:bodyPr/>
        <a:lstStyle/>
        <a:p>
          <a:endParaRPr lang="ru-RU"/>
        </a:p>
      </dgm:t>
    </dgm:pt>
    <dgm:pt modelId="{845E5D12-940B-44F9-8C5F-A4B0B83AFA0B}" type="sibTrans" cxnId="{35782B09-EFFD-4F37-AAFC-1BC9698862F3}">
      <dgm:prSet/>
      <dgm:spPr/>
      <dgm:t>
        <a:bodyPr/>
        <a:lstStyle/>
        <a:p>
          <a:endParaRPr lang="ru-RU"/>
        </a:p>
      </dgm:t>
    </dgm:pt>
    <dgm:pt modelId="{3885F268-9FBF-47C0-9B97-94037C804CF6}">
      <dgm:prSet phldrT="[Текст]" custT="1"/>
      <dgm:spPr/>
      <dgm:t>
        <a:bodyPr/>
        <a:lstStyle/>
        <a:p>
          <a:endParaRPr lang="ru-RU" sz="2000" dirty="0">
            <a:latin typeface="Arial Black" pitchFamily="34" charset="0"/>
          </a:endParaRPr>
        </a:p>
      </dgm:t>
    </dgm:pt>
    <dgm:pt modelId="{EA530B16-1FAF-4B5C-92AA-258AD7B1B060}" type="parTrans" cxnId="{4FA1A63B-BF43-453D-8A9B-BAECF1CCAC06}">
      <dgm:prSet/>
      <dgm:spPr/>
      <dgm:t>
        <a:bodyPr/>
        <a:lstStyle/>
        <a:p>
          <a:endParaRPr lang="ru-RU"/>
        </a:p>
      </dgm:t>
    </dgm:pt>
    <dgm:pt modelId="{B98EB5AC-9634-489C-A93D-574E7F2C44E6}" type="sibTrans" cxnId="{4FA1A63B-BF43-453D-8A9B-BAECF1CCAC06}">
      <dgm:prSet/>
      <dgm:spPr/>
      <dgm:t>
        <a:bodyPr/>
        <a:lstStyle/>
        <a:p>
          <a:endParaRPr lang="ru-RU"/>
        </a:p>
      </dgm:t>
    </dgm:pt>
    <dgm:pt modelId="{9A25837E-DABA-4E63-AE3D-84AACB384084}" type="pres">
      <dgm:prSet presAssocID="{43936F72-0A73-4C8E-B495-8CC40C354C51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E31B8C-EE7C-4E95-9C88-38EC9580E468}" type="pres">
      <dgm:prSet presAssocID="{A1BDB7D2-60C8-449A-A066-02B793766A37}" presName="compNode" presStyleCnt="0"/>
      <dgm:spPr/>
    </dgm:pt>
    <dgm:pt modelId="{663EB907-8617-4CA3-B879-14D19CD754C2}" type="pres">
      <dgm:prSet presAssocID="{A1BDB7D2-60C8-449A-A066-02B793766A37}" presName="childRect" presStyleLbl="bgAcc1" presStyleIdx="0" presStyleCnt="1" custScaleX="114568" custScaleY="127371" custLinFactNeighborX="12000" custLinFactNeighborY="-7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4FBD3F-1DB7-4E65-9A8B-16A52089409D}" type="pres">
      <dgm:prSet presAssocID="{A1BDB7D2-60C8-449A-A066-02B793766A3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746ED-E66C-4340-92FF-72545834BC39}" type="pres">
      <dgm:prSet presAssocID="{A1BDB7D2-60C8-449A-A066-02B793766A37}" presName="parentRect" presStyleLbl="alignNode1" presStyleIdx="0" presStyleCnt="1" custScaleX="130009" custScaleY="103474" custLinFactNeighborX="406" custLinFactNeighborY="9571"/>
      <dgm:spPr/>
      <dgm:t>
        <a:bodyPr/>
        <a:lstStyle/>
        <a:p>
          <a:endParaRPr lang="ru-RU"/>
        </a:p>
      </dgm:t>
    </dgm:pt>
    <dgm:pt modelId="{234CA17C-561F-4B83-ACD8-ADF762F8DEE3}" type="pres">
      <dgm:prSet presAssocID="{A1BDB7D2-60C8-449A-A066-02B793766A37}" presName="adorn" presStyleLbl="fgAccFollowNode1" presStyleIdx="0" presStyleCnt="1"/>
      <dgm:spPr/>
    </dgm:pt>
  </dgm:ptLst>
  <dgm:cxnLst>
    <dgm:cxn modelId="{FDD4EFE4-9EEB-4F7F-97E7-21D5D9498ABB}" type="presOf" srcId="{A1BDB7D2-60C8-449A-A066-02B793766A37}" destId="{097746ED-E66C-4340-92FF-72545834BC39}" srcOrd="1" destOrd="0" presId="urn:microsoft.com/office/officeart/2005/8/layout/bList2"/>
    <dgm:cxn modelId="{35782B09-EFFD-4F37-AAFC-1BC9698862F3}" srcId="{43936F72-0A73-4C8E-B495-8CC40C354C51}" destId="{A1BDB7D2-60C8-449A-A066-02B793766A37}" srcOrd="0" destOrd="0" parTransId="{90AC9BFA-7A5A-485B-ACEB-1E700A1F5E46}" sibTransId="{845E5D12-940B-44F9-8C5F-A4B0B83AFA0B}"/>
    <dgm:cxn modelId="{AAF10BCE-63AC-47FF-8167-BAC3DE9E3C91}" type="presOf" srcId="{3885F268-9FBF-47C0-9B97-94037C804CF6}" destId="{663EB907-8617-4CA3-B879-14D19CD754C2}" srcOrd="0" destOrd="0" presId="urn:microsoft.com/office/officeart/2005/8/layout/bList2"/>
    <dgm:cxn modelId="{0932D6C4-18F1-4E09-A7C0-E49DDDAF64C9}" type="presOf" srcId="{A1BDB7D2-60C8-449A-A066-02B793766A37}" destId="{4C4FBD3F-1DB7-4E65-9A8B-16A52089409D}" srcOrd="0" destOrd="0" presId="urn:microsoft.com/office/officeart/2005/8/layout/bList2"/>
    <dgm:cxn modelId="{158755BE-7E27-4F4A-AF2E-622BDC6BFF8A}" type="presOf" srcId="{43936F72-0A73-4C8E-B495-8CC40C354C51}" destId="{9A25837E-DABA-4E63-AE3D-84AACB384084}" srcOrd="0" destOrd="0" presId="urn:microsoft.com/office/officeart/2005/8/layout/bList2"/>
    <dgm:cxn modelId="{4FA1A63B-BF43-453D-8A9B-BAECF1CCAC06}" srcId="{A1BDB7D2-60C8-449A-A066-02B793766A37}" destId="{3885F268-9FBF-47C0-9B97-94037C804CF6}" srcOrd="0" destOrd="0" parTransId="{EA530B16-1FAF-4B5C-92AA-258AD7B1B060}" sibTransId="{B98EB5AC-9634-489C-A93D-574E7F2C44E6}"/>
    <dgm:cxn modelId="{AE8168B9-3BBF-4D68-A1DF-D4A78F95BDB6}" type="presParOf" srcId="{9A25837E-DABA-4E63-AE3D-84AACB384084}" destId="{2CE31B8C-EE7C-4E95-9C88-38EC9580E468}" srcOrd="0" destOrd="0" presId="urn:microsoft.com/office/officeart/2005/8/layout/bList2"/>
    <dgm:cxn modelId="{6A08C1E3-59A0-4930-81FC-215C355DB17C}" type="presParOf" srcId="{2CE31B8C-EE7C-4E95-9C88-38EC9580E468}" destId="{663EB907-8617-4CA3-B879-14D19CD754C2}" srcOrd="0" destOrd="0" presId="urn:microsoft.com/office/officeart/2005/8/layout/bList2"/>
    <dgm:cxn modelId="{283885AC-A00F-4532-AD06-63A8238F818E}" type="presParOf" srcId="{2CE31B8C-EE7C-4E95-9C88-38EC9580E468}" destId="{4C4FBD3F-1DB7-4E65-9A8B-16A52089409D}" srcOrd="1" destOrd="0" presId="urn:microsoft.com/office/officeart/2005/8/layout/bList2"/>
    <dgm:cxn modelId="{E65BC514-9748-4CD5-AD56-B9C7D80665B5}" type="presParOf" srcId="{2CE31B8C-EE7C-4E95-9C88-38EC9580E468}" destId="{097746ED-E66C-4340-92FF-72545834BC39}" srcOrd="2" destOrd="0" presId="urn:microsoft.com/office/officeart/2005/8/layout/bList2"/>
    <dgm:cxn modelId="{C89DC255-E501-43FB-9A59-36108B39FD85}" type="presParOf" srcId="{2CE31B8C-EE7C-4E95-9C88-38EC9580E468}" destId="{234CA17C-561F-4B83-ACD8-ADF762F8DEE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936F72-0A73-4C8E-B495-8CC40C354C51}" type="doc">
      <dgm:prSet loTypeId="urn:microsoft.com/office/officeart/2005/8/layout/b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BDB7D2-60C8-449A-A066-02B793766A37}">
      <dgm:prSet phldrT="[Текст]" custT="1"/>
      <dgm:spPr/>
      <dgm:t>
        <a:bodyPr/>
        <a:lstStyle/>
        <a:p>
          <a:r>
            <a:rPr lang="ru-RU" sz="4800" dirty="0" err="1" smtClean="0"/>
            <a:t>Психолого</a:t>
          </a:r>
          <a:r>
            <a:rPr lang="ru-RU" sz="4800" dirty="0" smtClean="0"/>
            <a:t> – педагогическая характеристика</a:t>
          </a:r>
          <a:endParaRPr lang="ru-RU" sz="4800" dirty="0"/>
        </a:p>
      </dgm:t>
    </dgm:pt>
    <dgm:pt modelId="{90AC9BFA-7A5A-485B-ACEB-1E700A1F5E46}" type="parTrans" cxnId="{35782B09-EFFD-4F37-AAFC-1BC9698862F3}">
      <dgm:prSet/>
      <dgm:spPr/>
      <dgm:t>
        <a:bodyPr/>
        <a:lstStyle/>
        <a:p>
          <a:endParaRPr lang="ru-RU" sz="1600"/>
        </a:p>
      </dgm:t>
    </dgm:pt>
    <dgm:pt modelId="{845E5D12-940B-44F9-8C5F-A4B0B83AFA0B}" type="sibTrans" cxnId="{35782B09-EFFD-4F37-AAFC-1BC9698862F3}">
      <dgm:prSet/>
      <dgm:spPr/>
      <dgm:t>
        <a:bodyPr/>
        <a:lstStyle/>
        <a:p>
          <a:endParaRPr lang="ru-RU" sz="1600"/>
        </a:p>
      </dgm:t>
    </dgm:pt>
    <dgm:pt modelId="{3885F268-9FBF-47C0-9B97-94037C804CF6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Психологическое заключение по исследованию уровня учебной мотивации и ведущих мотивов учебной деятельности в 5Б классе</a:t>
          </a:r>
          <a:endParaRPr lang="ru-RU" sz="1600" dirty="0">
            <a:solidFill>
              <a:srgbClr val="7030A0"/>
            </a:solidFill>
            <a:latin typeface="Arial Black" pitchFamily="34" charset="0"/>
          </a:endParaRPr>
        </a:p>
      </dgm:t>
    </dgm:pt>
    <dgm:pt modelId="{EA530B16-1FAF-4B5C-92AA-258AD7B1B060}" type="parTrans" cxnId="{4FA1A63B-BF43-453D-8A9B-BAECF1CCAC06}">
      <dgm:prSet/>
      <dgm:spPr/>
      <dgm:t>
        <a:bodyPr/>
        <a:lstStyle/>
        <a:p>
          <a:endParaRPr lang="ru-RU" sz="1600"/>
        </a:p>
      </dgm:t>
    </dgm:pt>
    <dgm:pt modelId="{B98EB5AC-9634-489C-A93D-574E7F2C44E6}" type="sibTrans" cxnId="{4FA1A63B-BF43-453D-8A9B-BAECF1CCAC06}">
      <dgm:prSet/>
      <dgm:spPr/>
      <dgm:t>
        <a:bodyPr/>
        <a:lstStyle/>
        <a:p>
          <a:endParaRPr lang="ru-RU" sz="1600"/>
        </a:p>
      </dgm:t>
    </dgm:pt>
    <dgm:pt modelId="{AF81765E-AAEE-4C92-A4B0-DE95AA616026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Типы восприятия: визуальное – 42%; </a:t>
          </a:r>
          <a:r>
            <a:rPr lang="ru-RU" sz="1600" dirty="0" err="1" smtClean="0">
              <a:solidFill>
                <a:srgbClr val="7030A0"/>
              </a:solidFill>
              <a:latin typeface="Arial Black" pitchFamily="34" charset="0"/>
            </a:rPr>
            <a:t>аудиальное</a:t>
          </a:r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 – 73%;  кинестетическое – 42%.</a:t>
          </a:r>
          <a:endParaRPr lang="ru-RU" sz="1600" dirty="0">
            <a:solidFill>
              <a:srgbClr val="7030A0"/>
            </a:solidFill>
            <a:latin typeface="Arial Black" pitchFamily="34" charset="0"/>
          </a:endParaRPr>
        </a:p>
      </dgm:t>
    </dgm:pt>
    <dgm:pt modelId="{ED79A579-D644-4BE0-8459-BDBE6F444D5A}" type="parTrans" cxnId="{93599CC5-492B-49DA-BFE5-BABDBBC75FA0}">
      <dgm:prSet/>
      <dgm:spPr/>
      <dgm:t>
        <a:bodyPr/>
        <a:lstStyle/>
        <a:p>
          <a:endParaRPr lang="ru-RU" sz="1600"/>
        </a:p>
      </dgm:t>
    </dgm:pt>
    <dgm:pt modelId="{589A7FAE-D0CF-41F6-9D17-0FFECA01EFDE}" type="sibTrans" cxnId="{93599CC5-492B-49DA-BFE5-BABDBBC75FA0}">
      <dgm:prSet/>
      <dgm:spPr/>
      <dgm:t>
        <a:bodyPr/>
        <a:lstStyle/>
        <a:p>
          <a:endParaRPr lang="ru-RU" sz="1600"/>
        </a:p>
      </dgm:t>
    </dgm:pt>
    <dgm:pt modelId="{A71030C7-1076-42A7-B242-9AC1B86EB371}">
      <dgm:prSet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Уровень мотивации: сниженный - 7%; средний - 25%; высокий - 36%; очень высокий - 32%</a:t>
          </a:r>
          <a:endParaRPr lang="ru-RU" sz="1600" dirty="0">
            <a:solidFill>
              <a:srgbClr val="7030A0"/>
            </a:solidFill>
            <a:latin typeface="Arial Black" pitchFamily="34" charset="0"/>
          </a:endParaRPr>
        </a:p>
      </dgm:t>
    </dgm:pt>
    <dgm:pt modelId="{EC6AD900-B817-4413-A9CF-942FCA5D051D}" type="parTrans" cxnId="{F7488A4D-8354-4761-A860-CF51452EBBA9}">
      <dgm:prSet/>
      <dgm:spPr/>
      <dgm:t>
        <a:bodyPr/>
        <a:lstStyle/>
        <a:p>
          <a:endParaRPr lang="ru-RU" sz="1600"/>
        </a:p>
      </dgm:t>
    </dgm:pt>
    <dgm:pt modelId="{8F902342-9802-4292-9FF5-6BA2DAC5E6F2}" type="sibTrans" cxnId="{F7488A4D-8354-4761-A860-CF51452EBBA9}">
      <dgm:prSet/>
      <dgm:spPr/>
      <dgm:t>
        <a:bodyPr/>
        <a:lstStyle/>
        <a:p>
          <a:endParaRPr lang="ru-RU" sz="1600"/>
        </a:p>
      </dgm:t>
    </dgm:pt>
    <dgm:pt modelId="{B16D79D4-5F97-4E42-A07A-B94CC4BDA37F}">
      <dgm:prSet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у 93% ребят преобладают позиционные мотивы, потребность во «взрослости» - нежелание считать себя ребенком, стремление занять новую жизненную позицию по отношению к окружающему миру</a:t>
          </a:r>
          <a:endParaRPr lang="ru-RU" sz="1600" dirty="0">
            <a:solidFill>
              <a:srgbClr val="7030A0"/>
            </a:solidFill>
            <a:latin typeface="Arial Black" pitchFamily="34" charset="0"/>
          </a:endParaRPr>
        </a:p>
      </dgm:t>
    </dgm:pt>
    <dgm:pt modelId="{143EE9F1-45E9-44DB-A963-7448B04EE240}" type="parTrans" cxnId="{6F55DDD1-E34D-40A6-ABA6-2E176E80F12C}">
      <dgm:prSet/>
      <dgm:spPr/>
      <dgm:t>
        <a:bodyPr/>
        <a:lstStyle/>
        <a:p>
          <a:endParaRPr lang="ru-RU" sz="1600"/>
        </a:p>
      </dgm:t>
    </dgm:pt>
    <dgm:pt modelId="{AA2670E5-CABB-45C8-A8AD-70270815401C}" type="sibTrans" cxnId="{6F55DDD1-E34D-40A6-ABA6-2E176E80F12C}">
      <dgm:prSet/>
      <dgm:spPr/>
      <dgm:t>
        <a:bodyPr/>
        <a:lstStyle/>
        <a:p>
          <a:endParaRPr lang="ru-RU" sz="1600"/>
        </a:p>
      </dgm:t>
    </dgm:pt>
    <dgm:pt modelId="{D4CF238E-498E-4524-AEAE-A75D069B7DF4}">
      <dgm:prSet custT="1"/>
      <dgm:spPr/>
      <dgm:t>
        <a:bodyPr/>
        <a:lstStyle/>
        <a:p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у значительного числа учащихся учебные мотивы в структуре </a:t>
          </a:r>
          <a:r>
            <a:rPr lang="ru-RU" sz="1600" u="none" dirty="0" smtClean="0">
              <a:solidFill>
                <a:srgbClr val="7030A0"/>
              </a:solidFill>
              <a:latin typeface="Arial Black" pitchFamily="34" charset="0"/>
            </a:rPr>
            <a:t>школьной мотивации не</a:t>
          </a:r>
          <a:r>
            <a:rPr lang="ru-RU" sz="1600" dirty="0" smtClean="0">
              <a:solidFill>
                <a:srgbClr val="7030A0"/>
              </a:solidFill>
              <a:latin typeface="Arial Black" pitchFamily="34" charset="0"/>
            </a:rPr>
            <a:t> являются ведущими </a:t>
          </a:r>
          <a:endParaRPr lang="ru-RU" sz="1600" dirty="0">
            <a:solidFill>
              <a:srgbClr val="7030A0"/>
            </a:solidFill>
            <a:latin typeface="Arial Black" pitchFamily="34" charset="0"/>
          </a:endParaRPr>
        </a:p>
      </dgm:t>
    </dgm:pt>
    <dgm:pt modelId="{6028C17F-52B5-4A52-9955-F6D9006654AD}" type="sibTrans" cxnId="{8C81A99A-088C-41C9-BFA1-A25DA81706EF}">
      <dgm:prSet/>
      <dgm:spPr/>
      <dgm:t>
        <a:bodyPr/>
        <a:lstStyle/>
        <a:p>
          <a:endParaRPr lang="ru-RU" sz="1600"/>
        </a:p>
      </dgm:t>
    </dgm:pt>
    <dgm:pt modelId="{D3192946-D942-45EE-8090-9688DB9FD62B}" type="parTrans" cxnId="{8C81A99A-088C-41C9-BFA1-A25DA81706EF}">
      <dgm:prSet/>
      <dgm:spPr/>
      <dgm:t>
        <a:bodyPr/>
        <a:lstStyle/>
        <a:p>
          <a:endParaRPr lang="ru-RU" sz="1600"/>
        </a:p>
      </dgm:t>
    </dgm:pt>
    <dgm:pt modelId="{19C86810-6DF1-4528-8FEB-D51FA0959A36}">
      <dgm:prSet custT="1"/>
      <dgm:spPr/>
      <dgm:t>
        <a:bodyPr/>
        <a:lstStyle/>
        <a:p>
          <a:endParaRPr lang="ru-RU" sz="1600" dirty="0">
            <a:solidFill>
              <a:srgbClr val="7030A0"/>
            </a:solidFill>
            <a:latin typeface="Arial Black" pitchFamily="34" charset="0"/>
          </a:endParaRPr>
        </a:p>
      </dgm:t>
    </dgm:pt>
    <dgm:pt modelId="{33B9F3EA-C7FA-41A3-8353-09ABC2CE9862}" type="parTrans" cxnId="{AD665418-A380-4A8A-99E1-60C3A2C6DD3F}">
      <dgm:prSet/>
      <dgm:spPr/>
    </dgm:pt>
    <dgm:pt modelId="{4EB48042-FB1B-4AC7-A0F6-9D7D98354222}" type="sibTrans" cxnId="{AD665418-A380-4A8A-99E1-60C3A2C6DD3F}">
      <dgm:prSet/>
      <dgm:spPr/>
    </dgm:pt>
    <dgm:pt modelId="{0F874EDE-2BA5-4736-A1C1-C88E94F22088}">
      <dgm:prSet custT="1"/>
      <dgm:spPr/>
      <dgm:t>
        <a:bodyPr/>
        <a:lstStyle/>
        <a:p>
          <a:endParaRPr lang="ru-RU" sz="1600" dirty="0">
            <a:solidFill>
              <a:srgbClr val="7030A0"/>
            </a:solidFill>
            <a:latin typeface="Arial Black" pitchFamily="34" charset="0"/>
          </a:endParaRPr>
        </a:p>
      </dgm:t>
    </dgm:pt>
    <dgm:pt modelId="{FB763F7A-3236-4BD7-872C-71F5D1BCE427}" type="parTrans" cxnId="{AB2FD153-0A47-4BAF-B04C-EEB21731AC64}">
      <dgm:prSet/>
      <dgm:spPr/>
    </dgm:pt>
    <dgm:pt modelId="{E9C9E79D-A454-4CDE-8C12-4901B105666C}" type="sibTrans" cxnId="{AB2FD153-0A47-4BAF-B04C-EEB21731AC64}">
      <dgm:prSet/>
      <dgm:spPr/>
    </dgm:pt>
    <dgm:pt modelId="{9A25837E-DABA-4E63-AE3D-84AACB384084}" type="pres">
      <dgm:prSet presAssocID="{43936F72-0A73-4C8E-B495-8CC40C354C51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E31B8C-EE7C-4E95-9C88-38EC9580E468}" type="pres">
      <dgm:prSet presAssocID="{A1BDB7D2-60C8-449A-A066-02B793766A37}" presName="compNode" presStyleCnt="0"/>
      <dgm:spPr/>
    </dgm:pt>
    <dgm:pt modelId="{663EB907-8617-4CA3-B879-14D19CD754C2}" type="pres">
      <dgm:prSet presAssocID="{A1BDB7D2-60C8-449A-A066-02B793766A37}" presName="childRect" presStyleLbl="bgAcc1" presStyleIdx="0" presStyleCnt="1" custScaleX="133033" custScaleY="110702" custLinFactNeighborX="11527" custLinFactNeighborY="-127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4FBD3F-1DB7-4E65-9A8B-16A52089409D}" type="pres">
      <dgm:prSet presAssocID="{A1BDB7D2-60C8-449A-A066-02B793766A37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7746ED-E66C-4340-92FF-72545834BC39}" type="pres">
      <dgm:prSet presAssocID="{A1BDB7D2-60C8-449A-A066-02B793766A37}" presName="parentRect" presStyleLbl="alignNode1" presStyleIdx="0" presStyleCnt="1" custScaleX="130009" custScaleY="122926" custLinFactNeighborX="972" custLinFactNeighborY="59046"/>
      <dgm:spPr/>
      <dgm:t>
        <a:bodyPr/>
        <a:lstStyle/>
        <a:p>
          <a:endParaRPr lang="ru-RU"/>
        </a:p>
      </dgm:t>
    </dgm:pt>
    <dgm:pt modelId="{234CA17C-561F-4B83-ACD8-ADF762F8DEE3}" type="pres">
      <dgm:prSet presAssocID="{A1BDB7D2-60C8-449A-A066-02B793766A37}" presName="adorn" presStyleLbl="fgAccFollowNode1" presStyleIdx="0" presStyleCnt="1"/>
      <dgm:spPr/>
    </dgm:pt>
  </dgm:ptLst>
  <dgm:cxnLst>
    <dgm:cxn modelId="{AB2FD153-0A47-4BAF-B04C-EEB21731AC64}" srcId="{3885F268-9FBF-47C0-9B97-94037C804CF6}" destId="{0F874EDE-2BA5-4736-A1C1-C88E94F22088}" srcOrd="4" destOrd="0" parTransId="{FB763F7A-3236-4BD7-872C-71F5D1BCE427}" sibTransId="{E9C9E79D-A454-4CDE-8C12-4901B105666C}"/>
    <dgm:cxn modelId="{AD665418-A380-4A8A-99E1-60C3A2C6DD3F}" srcId="{3885F268-9FBF-47C0-9B97-94037C804CF6}" destId="{19C86810-6DF1-4528-8FEB-D51FA0959A36}" srcOrd="2" destOrd="0" parTransId="{33B9F3EA-C7FA-41A3-8353-09ABC2CE9862}" sibTransId="{4EB48042-FB1B-4AC7-A0F6-9D7D98354222}"/>
    <dgm:cxn modelId="{C7D999DE-8277-4FCE-B40E-0C6F564CD413}" type="presOf" srcId="{A1BDB7D2-60C8-449A-A066-02B793766A37}" destId="{097746ED-E66C-4340-92FF-72545834BC39}" srcOrd="1" destOrd="0" presId="urn:microsoft.com/office/officeart/2005/8/layout/bList2"/>
    <dgm:cxn modelId="{6D349144-E533-447A-B382-4BF81990C8B4}" type="presOf" srcId="{19C86810-6DF1-4528-8FEB-D51FA0959A36}" destId="{663EB907-8617-4CA3-B879-14D19CD754C2}" srcOrd="0" destOrd="3" presId="urn:microsoft.com/office/officeart/2005/8/layout/bList2"/>
    <dgm:cxn modelId="{35782B09-EFFD-4F37-AAFC-1BC9698862F3}" srcId="{43936F72-0A73-4C8E-B495-8CC40C354C51}" destId="{A1BDB7D2-60C8-449A-A066-02B793766A37}" srcOrd="0" destOrd="0" parTransId="{90AC9BFA-7A5A-485B-ACEB-1E700A1F5E46}" sibTransId="{845E5D12-940B-44F9-8C5F-A4B0B83AFA0B}"/>
    <dgm:cxn modelId="{84DE5814-4030-408F-AF43-259CC1FED47D}" type="presOf" srcId="{3885F268-9FBF-47C0-9B97-94037C804CF6}" destId="{663EB907-8617-4CA3-B879-14D19CD754C2}" srcOrd="0" destOrd="0" presId="urn:microsoft.com/office/officeart/2005/8/layout/bList2"/>
    <dgm:cxn modelId="{70D68F35-DE99-4DC2-B267-C1EC2D464CB8}" type="presOf" srcId="{0F874EDE-2BA5-4736-A1C1-C88E94F22088}" destId="{663EB907-8617-4CA3-B879-14D19CD754C2}" srcOrd="0" destOrd="5" presId="urn:microsoft.com/office/officeart/2005/8/layout/bList2"/>
    <dgm:cxn modelId="{93599CC5-492B-49DA-BFE5-BABDBBC75FA0}" srcId="{A1BDB7D2-60C8-449A-A066-02B793766A37}" destId="{AF81765E-AAEE-4C92-A4B0-DE95AA616026}" srcOrd="1" destOrd="0" parTransId="{ED79A579-D644-4BE0-8459-BDBE6F444D5A}" sibTransId="{589A7FAE-D0CF-41F6-9D17-0FFECA01EFDE}"/>
    <dgm:cxn modelId="{02D3DA74-6CA5-4E57-B3E5-BC23615F902C}" type="presOf" srcId="{AF81765E-AAEE-4C92-A4B0-DE95AA616026}" destId="{663EB907-8617-4CA3-B879-14D19CD754C2}" srcOrd="0" destOrd="6" presId="urn:microsoft.com/office/officeart/2005/8/layout/bList2"/>
    <dgm:cxn modelId="{6F55DDD1-E34D-40A6-ABA6-2E176E80F12C}" srcId="{3885F268-9FBF-47C0-9B97-94037C804CF6}" destId="{B16D79D4-5F97-4E42-A07A-B94CC4BDA37F}" srcOrd="1" destOrd="0" parTransId="{143EE9F1-45E9-44DB-A963-7448B04EE240}" sibTransId="{AA2670E5-CABB-45C8-A8AD-70270815401C}"/>
    <dgm:cxn modelId="{F7488A4D-8354-4761-A860-CF51452EBBA9}" srcId="{3885F268-9FBF-47C0-9B97-94037C804CF6}" destId="{A71030C7-1076-42A7-B242-9AC1B86EB371}" srcOrd="3" destOrd="0" parTransId="{EC6AD900-B817-4413-A9CF-942FCA5D051D}" sibTransId="{8F902342-9802-4292-9FF5-6BA2DAC5E6F2}"/>
    <dgm:cxn modelId="{E7E43A23-D1BC-4BA6-9994-C2C352D49DE7}" type="presOf" srcId="{A71030C7-1076-42A7-B242-9AC1B86EB371}" destId="{663EB907-8617-4CA3-B879-14D19CD754C2}" srcOrd="0" destOrd="4" presId="urn:microsoft.com/office/officeart/2005/8/layout/bList2"/>
    <dgm:cxn modelId="{8C81A99A-088C-41C9-BFA1-A25DA81706EF}" srcId="{3885F268-9FBF-47C0-9B97-94037C804CF6}" destId="{D4CF238E-498E-4524-AEAE-A75D069B7DF4}" srcOrd="0" destOrd="0" parTransId="{D3192946-D942-45EE-8090-9688DB9FD62B}" sibTransId="{6028C17F-52B5-4A52-9955-F6D9006654AD}"/>
    <dgm:cxn modelId="{DFB30EA1-5932-4967-8D25-F46103B8CCE5}" type="presOf" srcId="{D4CF238E-498E-4524-AEAE-A75D069B7DF4}" destId="{663EB907-8617-4CA3-B879-14D19CD754C2}" srcOrd="0" destOrd="1" presId="urn:microsoft.com/office/officeart/2005/8/layout/bList2"/>
    <dgm:cxn modelId="{98F28B39-E076-467B-9BD2-6460AF010C6C}" type="presOf" srcId="{43936F72-0A73-4C8E-B495-8CC40C354C51}" destId="{9A25837E-DABA-4E63-AE3D-84AACB384084}" srcOrd="0" destOrd="0" presId="urn:microsoft.com/office/officeart/2005/8/layout/bList2"/>
    <dgm:cxn modelId="{4FA1A63B-BF43-453D-8A9B-BAECF1CCAC06}" srcId="{A1BDB7D2-60C8-449A-A066-02B793766A37}" destId="{3885F268-9FBF-47C0-9B97-94037C804CF6}" srcOrd="0" destOrd="0" parTransId="{EA530B16-1FAF-4B5C-92AA-258AD7B1B060}" sibTransId="{B98EB5AC-9634-489C-A93D-574E7F2C44E6}"/>
    <dgm:cxn modelId="{D9D18980-5D4B-4671-8091-01E45F66EECB}" type="presOf" srcId="{B16D79D4-5F97-4E42-A07A-B94CC4BDA37F}" destId="{663EB907-8617-4CA3-B879-14D19CD754C2}" srcOrd="0" destOrd="2" presId="urn:microsoft.com/office/officeart/2005/8/layout/bList2"/>
    <dgm:cxn modelId="{E7B2FEE6-43DE-4413-9345-33CC5EF30301}" type="presOf" srcId="{A1BDB7D2-60C8-449A-A066-02B793766A37}" destId="{4C4FBD3F-1DB7-4E65-9A8B-16A52089409D}" srcOrd="0" destOrd="0" presId="urn:microsoft.com/office/officeart/2005/8/layout/bList2"/>
    <dgm:cxn modelId="{0C85AB94-368C-41F6-A28F-58A4FD12EE38}" type="presParOf" srcId="{9A25837E-DABA-4E63-AE3D-84AACB384084}" destId="{2CE31B8C-EE7C-4E95-9C88-38EC9580E468}" srcOrd="0" destOrd="0" presId="urn:microsoft.com/office/officeart/2005/8/layout/bList2"/>
    <dgm:cxn modelId="{6D5C58F8-7E19-4185-9D10-BC5379E821D8}" type="presParOf" srcId="{2CE31B8C-EE7C-4E95-9C88-38EC9580E468}" destId="{663EB907-8617-4CA3-B879-14D19CD754C2}" srcOrd="0" destOrd="0" presId="urn:microsoft.com/office/officeart/2005/8/layout/bList2"/>
    <dgm:cxn modelId="{C308B6D5-9874-4247-A195-A60425544B58}" type="presParOf" srcId="{2CE31B8C-EE7C-4E95-9C88-38EC9580E468}" destId="{4C4FBD3F-1DB7-4E65-9A8B-16A52089409D}" srcOrd="1" destOrd="0" presId="urn:microsoft.com/office/officeart/2005/8/layout/bList2"/>
    <dgm:cxn modelId="{B064D4DF-9B29-4CEA-A8B2-325CB300BE9F}" type="presParOf" srcId="{2CE31B8C-EE7C-4E95-9C88-38EC9580E468}" destId="{097746ED-E66C-4340-92FF-72545834BC39}" srcOrd="2" destOrd="0" presId="urn:microsoft.com/office/officeart/2005/8/layout/bList2"/>
    <dgm:cxn modelId="{F374EF97-3DE5-4A5F-ADC8-374DAF75188E}" type="presParOf" srcId="{2CE31B8C-EE7C-4E95-9C88-38EC9580E468}" destId="{234CA17C-561F-4B83-ACD8-ADF762F8DEE3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77A6372-A20C-443C-A3A2-9892304971D8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15DD60-782E-4C59-9795-C17FD2B54F70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Внешние признаки учебной деятельности </a:t>
          </a:r>
          <a:endParaRPr lang="ru-RU" dirty="0">
            <a:latin typeface="Arial Black" pitchFamily="34" charset="0"/>
          </a:endParaRPr>
        </a:p>
      </dgm:t>
    </dgm:pt>
    <dgm:pt modelId="{77C51289-1ED0-4B2D-9A31-A30D653D9D29}" type="parTrans" cxnId="{48A714FB-7F10-41BC-B952-9B27C7C97675}">
      <dgm:prSet/>
      <dgm:spPr/>
      <dgm:t>
        <a:bodyPr/>
        <a:lstStyle/>
        <a:p>
          <a:endParaRPr lang="ru-RU"/>
        </a:p>
      </dgm:t>
    </dgm:pt>
    <dgm:pt modelId="{5D73CD69-4739-4688-892B-4D5A07EC04E6}" type="sibTrans" cxnId="{48A714FB-7F10-41BC-B952-9B27C7C97675}">
      <dgm:prSet/>
      <dgm:spPr/>
      <dgm:t>
        <a:bodyPr/>
        <a:lstStyle/>
        <a:p>
          <a:endParaRPr lang="ru-RU"/>
        </a:p>
      </dgm:t>
    </dgm:pt>
    <dgm:pt modelId="{5D68891C-5B94-47E9-BB96-A5E6B2D88409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Диалог</a:t>
          </a:r>
          <a:endParaRPr lang="ru-RU" dirty="0">
            <a:latin typeface="Arial Black" pitchFamily="34" charset="0"/>
          </a:endParaRPr>
        </a:p>
      </dgm:t>
    </dgm:pt>
    <dgm:pt modelId="{147A5B19-D0F0-453C-BE9B-80BB76741A18}" type="parTrans" cxnId="{7FFA4181-0478-44A3-A76B-E4A1B6D5871B}">
      <dgm:prSet/>
      <dgm:spPr/>
      <dgm:t>
        <a:bodyPr/>
        <a:lstStyle/>
        <a:p>
          <a:endParaRPr lang="ru-RU"/>
        </a:p>
      </dgm:t>
    </dgm:pt>
    <dgm:pt modelId="{41075A37-5300-4A32-9425-714E82C93CF4}" type="sibTrans" cxnId="{7FFA4181-0478-44A3-A76B-E4A1B6D5871B}">
      <dgm:prSet/>
      <dgm:spPr/>
      <dgm:t>
        <a:bodyPr/>
        <a:lstStyle/>
        <a:p>
          <a:endParaRPr lang="ru-RU"/>
        </a:p>
      </dgm:t>
    </dgm:pt>
    <dgm:pt modelId="{E31DD561-1795-488A-86C0-792366BA99A4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Демонстрация презентаций</a:t>
          </a:r>
          <a:endParaRPr lang="ru-RU" dirty="0">
            <a:latin typeface="Arial Black" pitchFamily="34" charset="0"/>
          </a:endParaRPr>
        </a:p>
      </dgm:t>
    </dgm:pt>
    <dgm:pt modelId="{712B7ECD-637C-4C59-B5F3-4050B8D4F5AD}" type="parTrans" cxnId="{BDC9377F-FB4C-414E-B883-BAF0CF3CB875}">
      <dgm:prSet/>
      <dgm:spPr/>
      <dgm:t>
        <a:bodyPr/>
        <a:lstStyle/>
        <a:p>
          <a:endParaRPr lang="ru-RU"/>
        </a:p>
      </dgm:t>
    </dgm:pt>
    <dgm:pt modelId="{240383DC-BBD3-47D8-B47D-F2205EB3E2DA}" type="sibTrans" cxnId="{BDC9377F-FB4C-414E-B883-BAF0CF3CB875}">
      <dgm:prSet/>
      <dgm:spPr/>
      <dgm:t>
        <a:bodyPr/>
        <a:lstStyle/>
        <a:p>
          <a:endParaRPr lang="ru-RU"/>
        </a:p>
      </dgm:t>
    </dgm:pt>
    <dgm:pt modelId="{EBD1D421-9637-41F2-890C-D668E03F8EDB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Источники получения знаний</a:t>
          </a:r>
          <a:endParaRPr lang="ru-RU" dirty="0">
            <a:latin typeface="Arial Black" pitchFamily="34" charset="0"/>
          </a:endParaRPr>
        </a:p>
      </dgm:t>
    </dgm:pt>
    <dgm:pt modelId="{D5F1DC69-ED38-4C7C-B564-25FB2F9B199E}" type="parTrans" cxnId="{563F40E2-18A2-4FC6-968B-7173C3454429}">
      <dgm:prSet/>
      <dgm:spPr/>
      <dgm:t>
        <a:bodyPr/>
        <a:lstStyle/>
        <a:p>
          <a:endParaRPr lang="ru-RU"/>
        </a:p>
      </dgm:t>
    </dgm:pt>
    <dgm:pt modelId="{08DB1EFE-A519-4141-80B9-0ADE16B6ED9A}" type="sibTrans" cxnId="{563F40E2-18A2-4FC6-968B-7173C3454429}">
      <dgm:prSet/>
      <dgm:spPr/>
      <dgm:t>
        <a:bodyPr/>
        <a:lstStyle/>
        <a:p>
          <a:endParaRPr lang="ru-RU"/>
        </a:p>
      </dgm:t>
    </dgm:pt>
    <dgm:pt modelId="{E8AF1BB3-0B0E-4003-8E68-2CA251B16036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Словесный </a:t>
          </a:r>
          <a:endParaRPr lang="ru-RU" dirty="0">
            <a:latin typeface="Arial Black" pitchFamily="34" charset="0"/>
          </a:endParaRPr>
        </a:p>
      </dgm:t>
    </dgm:pt>
    <dgm:pt modelId="{073F414D-7B19-40BC-8F96-85218C439542}" type="parTrans" cxnId="{C8FE6969-0C77-41A5-AA91-27732587ADD0}">
      <dgm:prSet/>
      <dgm:spPr/>
      <dgm:t>
        <a:bodyPr/>
        <a:lstStyle/>
        <a:p>
          <a:endParaRPr lang="ru-RU"/>
        </a:p>
      </dgm:t>
    </dgm:pt>
    <dgm:pt modelId="{63588CF1-E4BB-4987-B067-0994AB0A3DC0}" type="sibTrans" cxnId="{C8FE6969-0C77-41A5-AA91-27732587ADD0}">
      <dgm:prSet/>
      <dgm:spPr/>
      <dgm:t>
        <a:bodyPr/>
        <a:lstStyle/>
        <a:p>
          <a:endParaRPr lang="ru-RU"/>
        </a:p>
      </dgm:t>
    </dgm:pt>
    <dgm:pt modelId="{7C2CC0FC-16E0-4DDF-8E91-7BA52E95E81E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ЭОР</a:t>
          </a:r>
          <a:endParaRPr lang="ru-RU" dirty="0">
            <a:latin typeface="Arial Black" pitchFamily="34" charset="0"/>
          </a:endParaRPr>
        </a:p>
      </dgm:t>
    </dgm:pt>
    <dgm:pt modelId="{70231C1E-301D-44EE-AE91-D51C82E14F6C}" type="parTrans" cxnId="{C930430C-EF34-494E-96B3-D54C23DAC526}">
      <dgm:prSet/>
      <dgm:spPr/>
      <dgm:t>
        <a:bodyPr/>
        <a:lstStyle/>
        <a:p>
          <a:endParaRPr lang="ru-RU"/>
        </a:p>
      </dgm:t>
    </dgm:pt>
    <dgm:pt modelId="{64AC2F62-5FA4-4FEA-A3FF-230AAC1F6D38}" type="sibTrans" cxnId="{C930430C-EF34-494E-96B3-D54C23DAC526}">
      <dgm:prSet/>
      <dgm:spPr/>
      <dgm:t>
        <a:bodyPr/>
        <a:lstStyle/>
        <a:p>
          <a:endParaRPr lang="ru-RU"/>
        </a:p>
      </dgm:t>
    </dgm:pt>
    <dgm:pt modelId="{1FA704E0-2856-4797-9610-36A483719DB9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Познавательная деятельность учащихся</a:t>
          </a:r>
          <a:endParaRPr lang="ru-RU" dirty="0">
            <a:latin typeface="Arial Black" pitchFamily="34" charset="0"/>
          </a:endParaRPr>
        </a:p>
      </dgm:t>
    </dgm:pt>
    <dgm:pt modelId="{F349AFC5-EC60-47EC-8C73-E73857E893C0}" type="parTrans" cxnId="{D75E89AB-A534-4C90-B476-CA78A330E5AD}">
      <dgm:prSet/>
      <dgm:spPr/>
      <dgm:t>
        <a:bodyPr/>
        <a:lstStyle/>
        <a:p>
          <a:endParaRPr lang="ru-RU"/>
        </a:p>
      </dgm:t>
    </dgm:pt>
    <dgm:pt modelId="{91AC62A0-DC42-47EB-8821-F3DA63756279}" type="sibTrans" cxnId="{D75E89AB-A534-4C90-B476-CA78A330E5AD}">
      <dgm:prSet/>
      <dgm:spPr/>
      <dgm:t>
        <a:bodyPr/>
        <a:lstStyle/>
        <a:p>
          <a:endParaRPr lang="ru-RU"/>
        </a:p>
      </dgm:t>
    </dgm:pt>
    <dgm:pt modelId="{9A4342B8-F31C-4AA0-A8D1-D3FFF6FD6AED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Проблемная</a:t>
          </a:r>
          <a:endParaRPr lang="ru-RU" dirty="0">
            <a:latin typeface="Arial Black" pitchFamily="34" charset="0"/>
          </a:endParaRPr>
        </a:p>
      </dgm:t>
    </dgm:pt>
    <dgm:pt modelId="{1BEB9DA3-E082-4F7C-98F8-5604CB9E23DF}" type="parTrans" cxnId="{D05EF076-A15C-4F0E-84CA-F7BAFF443288}">
      <dgm:prSet/>
      <dgm:spPr/>
      <dgm:t>
        <a:bodyPr/>
        <a:lstStyle/>
        <a:p>
          <a:endParaRPr lang="ru-RU"/>
        </a:p>
      </dgm:t>
    </dgm:pt>
    <dgm:pt modelId="{06762541-0178-47EF-9ACD-938D40EDF746}" type="sibTrans" cxnId="{D05EF076-A15C-4F0E-84CA-F7BAFF443288}">
      <dgm:prSet/>
      <dgm:spPr/>
      <dgm:t>
        <a:bodyPr/>
        <a:lstStyle/>
        <a:p>
          <a:endParaRPr lang="ru-RU"/>
        </a:p>
      </dgm:t>
    </dgm:pt>
    <dgm:pt modelId="{813D57A2-15D6-485B-AE02-972A12E621BA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Решение задач</a:t>
          </a:r>
          <a:endParaRPr lang="ru-RU" dirty="0">
            <a:latin typeface="Arial Black" pitchFamily="34" charset="0"/>
          </a:endParaRPr>
        </a:p>
      </dgm:t>
    </dgm:pt>
    <dgm:pt modelId="{9B8D3CF2-DE5A-492E-9575-7FCB2CF2E8F9}" type="parTrans" cxnId="{18263791-4D86-4721-B037-AE5297072A10}">
      <dgm:prSet/>
      <dgm:spPr/>
      <dgm:t>
        <a:bodyPr/>
        <a:lstStyle/>
        <a:p>
          <a:endParaRPr lang="ru-RU"/>
        </a:p>
      </dgm:t>
    </dgm:pt>
    <dgm:pt modelId="{A64D8A5A-09B8-45C0-9D05-C2ADB254D20A}" type="sibTrans" cxnId="{18263791-4D86-4721-B037-AE5297072A10}">
      <dgm:prSet/>
      <dgm:spPr/>
      <dgm:t>
        <a:bodyPr/>
        <a:lstStyle/>
        <a:p>
          <a:endParaRPr lang="ru-RU"/>
        </a:p>
      </dgm:t>
    </dgm:pt>
    <dgm:pt modelId="{39A8D485-9426-4075-99E4-A5A3E2A19FE2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Практический </a:t>
          </a:r>
          <a:endParaRPr lang="ru-RU" dirty="0">
            <a:latin typeface="Arial Black" pitchFamily="34" charset="0"/>
          </a:endParaRPr>
        </a:p>
      </dgm:t>
    </dgm:pt>
    <dgm:pt modelId="{611E5C4E-5266-41E7-9965-0E3511A0AC65}" type="parTrans" cxnId="{E71D06BD-9F5D-4FBA-BFAA-424A476D3DE9}">
      <dgm:prSet/>
      <dgm:spPr/>
      <dgm:t>
        <a:bodyPr/>
        <a:lstStyle/>
        <a:p>
          <a:endParaRPr lang="ru-RU"/>
        </a:p>
      </dgm:t>
    </dgm:pt>
    <dgm:pt modelId="{75474E22-B1DB-48CA-9B46-328048433A4F}" type="sibTrans" cxnId="{E71D06BD-9F5D-4FBA-BFAA-424A476D3DE9}">
      <dgm:prSet/>
      <dgm:spPr/>
      <dgm:t>
        <a:bodyPr/>
        <a:lstStyle/>
        <a:p>
          <a:endParaRPr lang="ru-RU"/>
        </a:p>
      </dgm:t>
    </dgm:pt>
    <dgm:pt modelId="{DB988AAC-CAD4-4D42-8DB0-0E9A7891E442}">
      <dgm:prSet phldrT="[Текст]"/>
      <dgm:spPr/>
      <dgm:t>
        <a:bodyPr/>
        <a:lstStyle/>
        <a:p>
          <a:r>
            <a:rPr lang="ru-RU" dirty="0" smtClean="0">
              <a:latin typeface="Arial Black" pitchFamily="34" charset="0"/>
            </a:rPr>
            <a:t>Частично – поисковая </a:t>
          </a:r>
          <a:endParaRPr lang="ru-RU" dirty="0">
            <a:latin typeface="Arial Black" pitchFamily="34" charset="0"/>
          </a:endParaRPr>
        </a:p>
      </dgm:t>
    </dgm:pt>
    <dgm:pt modelId="{74A8C0D4-6F00-45B5-9E6E-46E643FF93BF}" type="parTrans" cxnId="{05B82AB4-EDE4-454F-A097-7BCD9191ADAF}">
      <dgm:prSet/>
      <dgm:spPr/>
      <dgm:t>
        <a:bodyPr/>
        <a:lstStyle/>
        <a:p>
          <a:endParaRPr lang="ru-RU"/>
        </a:p>
      </dgm:t>
    </dgm:pt>
    <dgm:pt modelId="{7EEFDFA9-96CB-48CB-9A2F-8380B30D3F9F}" type="sibTrans" cxnId="{05B82AB4-EDE4-454F-A097-7BCD9191ADAF}">
      <dgm:prSet/>
      <dgm:spPr/>
      <dgm:t>
        <a:bodyPr/>
        <a:lstStyle/>
        <a:p>
          <a:endParaRPr lang="ru-RU"/>
        </a:p>
      </dgm:t>
    </dgm:pt>
    <dgm:pt modelId="{BAF96914-A8FA-466F-AD0B-E9741F72D961}" type="pres">
      <dgm:prSet presAssocID="{D77A6372-A20C-443C-A3A2-9892304971D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6445A9-EDB1-4362-8051-FA3A6E125569}" type="pres">
      <dgm:prSet presAssocID="{9C15DD60-782E-4C59-9795-C17FD2B54F70}" presName="comp" presStyleCnt="0"/>
      <dgm:spPr/>
    </dgm:pt>
    <dgm:pt modelId="{5BABE62A-FB2A-4242-88CD-86B903452248}" type="pres">
      <dgm:prSet presAssocID="{9C15DD60-782E-4C59-9795-C17FD2B54F70}" presName="box" presStyleLbl="node1" presStyleIdx="0" presStyleCnt="3"/>
      <dgm:spPr/>
      <dgm:t>
        <a:bodyPr/>
        <a:lstStyle/>
        <a:p>
          <a:endParaRPr lang="ru-RU"/>
        </a:p>
      </dgm:t>
    </dgm:pt>
    <dgm:pt modelId="{59C9C3AE-67FB-4665-A199-442D816871A5}" type="pres">
      <dgm:prSet presAssocID="{9C15DD60-782E-4C59-9795-C17FD2B54F70}" presName="img" presStyleLbl="fgImgPlace1" presStyleIdx="0" presStyleCnt="3"/>
      <dgm:spPr/>
    </dgm:pt>
    <dgm:pt modelId="{01FBB7FA-EF6B-4021-8DE6-59C22C363ECF}" type="pres">
      <dgm:prSet presAssocID="{9C15DD60-782E-4C59-9795-C17FD2B54F7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FBCBB-6228-4AAD-84C1-839412E38247}" type="pres">
      <dgm:prSet presAssocID="{5D73CD69-4739-4688-892B-4D5A07EC04E6}" presName="spacer" presStyleCnt="0"/>
      <dgm:spPr/>
    </dgm:pt>
    <dgm:pt modelId="{2D1C2C47-DB02-4C0E-A3DF-BBBE760CAFF6}" type="pres">
      <dgm:prSet presAssocID="{EBD1D421-9637-41F2-890C-D668E03F8EDB}" presName="comp" presStyleCnt="0"/>
      <dgm:spPr/>
    </dgm:pt>
    <dgm:pt modelId="{BD979847-0F68-4AF5-9AA3-99F4CD799A6E}" type="pres">
      <dgm:prSet presAssocID="{EBD1D421-9637-41F2-890C-D668E03F8EDB}" presName="box" presStyleLbl="node1" presStyleIdx="1" presStyleCnt="3"/>
      <dgm:spPr/>
      <dgm:t>
        <a:bodyPr/>
        <a:lstStyle/>
        <a:p>
          <a:endParaRPr lang="ru-RU"/>
        </a:p>
      </dgm:t>
    </dgm:pt>
    <dgm:pt modelId="{6347553D-1DFC-45E7-BA9C-24F6D5C70E7C}" type="pres">
      <dgm:prSet presAssocID="{EBD1D421-9637-41F2-890C-D668E03F8EDB}" presName="img" presStyleLbl="fgImgPlace1" presStyleIdx="1" presStyleCnt="3"/>
      <dgm:spPr/>
    </dgm:pt>
    <dgm:pt modelId="{550D5E6B-8C43-4841-BF84-0B9EEF1EE970}" type="pres">
      <dgm:prSet presAssocID="{EBD1D421-9637-41F2-890C-D668E03F8ED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FC3E28-382E-481E-8886-C3D0E03F3A33}" type="pres">
      <dgm:prSet presAssocID="{08DB1EFE-A519-4141-80B9-0ADE16B6ED9A}" presName="spacer" presStyleCnt="0"/>
      <dgm:spPr/>
    </dgm:pt>
    <dgm:pt modelId="{E2150FBA-680F-4B7F-B96D-F49339BB929D}" type="pres">
      <dgm:prSet presAssocID="{1FA704E0-2856-4797-9610-36A483719DB9}" presName="comp" presStyleCnt="0"/>
      <dgm:spPr/>
    </dgm:pt>
    <dgm:pt modelId="{8DB99817-511B-4919-ADAD-A7864A7F0751}" type="pres">
      <dgm:prSet presAssocID="{1FA704E0-2856-4797-9610-36A483719DB9}" presName="box" presStyleLbl="node1" presStyleIdx="2" presStyleCnt="3"/>
      <dgm:spPr/>
      <dgm:t>
        <a:bodyPr/>
        <a:lstStyle/>
        <a:p>
          <a:endParaRPr lang="ru-RU"/>
        </a:p>
      </dgm:t>
    </dgm:pt>
    <dgm:pt modelId="{4ED2A6AB-30DF-42BE-B712-A6233EE0C2E9}" type="pres">
      <dgm:prSet presAssocID="{1FA704E0-2856-4797-9610-36A483719DB9}" presName="img" presStyleLbl="fgImgPlace1" presStyleIdx="2" presStyleCnt="3"/>
      <dgm:spPr/>
    </dgm:pt>
    <dgm:pt modelId="{F807E143-274C-434F-81DE-2959C199FA8F}" type="pres">
      <dgm:prSet presAssocID="{1FA704E0-2856-4797-9610-36A483719DB9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5EF076-A15C-4F0E-84CA-F7BAFF443288}" srcId="{1FA704E0-2856-4797-9610-36A483719DB9}" destId="{9A4342B8-F31C-4AA0-A8D1-D3FFF6FD6AED}" srcOrd="0" destOrd="0" parTransId="{1BEB9DA3-E082-4F7C-98F8-5604CB9E23DF}" sibTransId="{06762541-0178-47EF-9ACD-938D40EDF746}"/>
    <dgm:cxn modelId="{C8FE6969-0C77-41A5-AA91-27732587ADD0}" srcId="{EBD1D421-9637-41F2-890C-D668E03F8EDB}" destId="{E8AF1BB3-0B0E-4003-8E68-2CA251B16036}" srcOrd="0" destOrd="0" parTransId="{073F414D-7B19-40BC-8F96-85218C439542}" sibTransId="{63588CF1-E4BB-4987-B067-0994AB0A3DC0}"/>
    <dgm:cxn modelId="{CF1D1FF8-EB4C-435C-8212-5DAB7B4EE4A6}" type="presOf" srcId="{DB988AAC-CAD4-4D42-8DB0-0E9A7891E442}" destId="{8DB99817-511B-4919-ADAD-A7864A7F0751}" srcOrd="0" destOrd="2" presId="urn:microsoft.com/office/officeart/2005/8/layout/vList4"/>
    <dgm:cxn modelId="{97A5D17A-FB61-4C9D-9741-62189971545D}" type="presOf" srcId="{39A8D485-9426-4075-99E4-A5A3E2A19FE2}" destId="{550D5E6B-8C43-4841-BF84-0B9EEF1EE970}" srcOrd="1" destOrd="3" presId="urn:microsoft.com/office/officeart/2005/8/layout/vList4"/>
    <dgm:cxn modelId="{D75E89AB-A534-4C90-B476-CA78A330E5AD}" srcId="{D77A6372-A20C-443C-A3A2-9892304971D8}" destId="{1FA704E0-2856-4797-9610-36A483719DB9}" srcOrd="2" destOrd="0" parTransId="{F349AFC5-EC60-47EC-8C73-E73857E893C0}" sibTransId="{91AC62A0-DC42-47EB-8821-F3DA63756279}"/>
    <dgm:cxn modelId="{EFB60530-A015-4B9D-AC6C-569CCABEAD8D}" type="presOf" srcId="{7C2CC0FC-16E0-4DDF-8E91-7BA52E95E81E}" destId="{BD979847-0F68-4AF5-9AA3-99F4CD799A6E}" srcOrd="0" destOrd="2" presId="urn:microsoft.com/office/officeart/2005/8/layout/vList4"/>
    <dgm:cxn modelId="{03AF38F1-C75F-4D1D-BEC2-15774CAED8C5}" type="presOf" srcId="{1FA704E0-2856-4797-9610-36A483719DB9}" destId="{F807E143-274C-434F-81DE-2959C199FA8F}" srcOrd="1" destOrd="0" presId="urn:microsoft.com/office/officeart/2005/8/layout/vList4"/>
    <dgm:cxn modelId="{9E269FEF-06A0-4D89-AD62-AE5CA7C2A8A3}" type="presOf" srcId="{5D68891C-5B94-47E9-BB96-A5E6B2D88409}" destId="{01FBB7FA-EF6B-4021-8DE6-59C22C363ECF}" srcOrd="1" destOrd="1" presId="urn:microsoft.com/office/officeart/2005/8/layout/vList4"/>
    <dgm:cxn modelId="{2EFE1E32-5320-49AE-856B-943F36CBF9DD}" type="presOf" srcId="{E31DD561-1795-488A-86C0-792366BA99A4}" destId="{5BABE62A-FB2A-4242-88CD-86B903452248}" srcOrd="0" destOrd="2" presId="urn:microsoft.com/office/officeart/2005/8/layout/vList4"/>
    <dgm:cxn modelId="{94922D95-1F77-4251-89B4-F526484C17CA}" type="presOf" srcId="{E8AF1BB3-0B0E-4003-8E68-2CA251B16036}" destId="{BD979847-0F68-4AF5-9AA3-99F4CD799A6E}" srcOrd="0" destOrd="1" presId="urn:microsoft.com/office/officeart/2005/8/layout/vList4"/>
    <dgm:cxn modelId="{AE6FB212-41C2-4588-ADEE-31D6373B6DE2}" type="presOf" srcId="{E31DD561-1795-488A-86C0-792366BA99A4}" destId="{01FBB7FA-EF6B-4021-8DE6-59C22C363ECF}" srcOrd="1" destOrd="2" presId="urn:microsoft.com/office/officeart/2005/8/layout/vList4"/>
    <dgm:cxn modelId="{30C8BFFE-EC3A-43E2-A1C9-E57B7E5FE508}" type="presOf" srcId="{EBD1D421-9637-41F2-890C-D668E03F8EDB}" destId="{550D5E6B-8C43-4841-BF84-0B9EEF1EE970}" srcOrd="1" destOrd="0" presId="urn:microsoft.com/office/officeart/2005/8/layout/vList4"/>
    <dgm:cxn modelId="{7FFA4181-0478-44A3-A76B-E4A1B6D5871B}" srcId="{9C15DD60-782E-4C59-9795-C17FD2B54F70}" destId="{5D68891C-5B94-47E9-BB96-A5E6B2D88409}" srcOrd="0" destOrd="0" parTransId="{147A5B19-D0F0-453C-BE9B-80BB76741A18}" sibTransId="{41075A37-5300-4A32-9425-714E82C93CF4}"/>
    <dgm:cxn modelId="{464F6331-310E-413A-92B3-A48D2F2AE963}" type="presOf" srcId="{EBD1D421-9637-41F2-890C-D668E03F8EDB}" destId="{BD979847-0F68-4AF5-9AA3-99F4CD799A6E}" srcOrd="0" destOrd="0" presId="urn:microsoft.com/office/officeart/2005/8/layout/vList4"/>
    <dgm:cxn modelId="{A6EC43FF-949B-4FBE-B407-42B7A3F5B561}" type="presOf" srcId="{D77A6372-A20C-443C-A3A2-9892304971D8}" destId="{BAF96914-A8FA-466F-AD0B-E9741F72D961}" srcOrd="0" destOrd="0" presId="urn:microsoft.com/office/officeart/2005/8/layout/vList4"/>
    <dgm:cxn modelId="{7BC313B6-159A-4F65-996D-CBCA0928CA89}" type="presOf" srcId="{1FA704E0-2856-4797-9610-36A483719DB9}" destId="{8DB99817-511B-4919-ADAD-A7864A7F0751}" srcOrd="0" destOrd="0" presId="urn:microsoft.com/office/officeart/2005/8/layout/vList4"/>
    <dgm:cxn modelId="{B8604280-498B-48D8-BA70-47C6CC13C1D6}" type="presOf" srcId="{5D68891C-5B94-47E9-BB96-A5E6B2D88409}" destId="{5BABE62A-FB2A-4242-88CD-86B903452248}" srcOrd="0" destOrd="1" presId="urn:microsoft.com/office/officeart/2005/8/layout/vList4"/>
    <dgm:cxn modelId="{9B55B0D9-477C-4526-BF27-9495CF794E8E}" type="presOf" srcId="{9A4342B8-F31C-4AA0-A8D1-D3FFF6FD6AED}" destId="{8DB99817-511B-4919-ADAD-A7864A7F0751}" srcOrd="0" destOrd="1" presId="urn:microsoft.com/office/officeart/2005/8/layout/vList4"/>
    <dgm:cxn modelId="{C930430C-EF34-494E-96B3-D54C23DAC526}" srcId="{EBD1D421-9637-41F2-890C-D668E03F8EDB}" destId="{7C2CC0FC-16E0-4DDF-8E91-7BA52E95E81E}" srcOrd="1" destOrd="0" parTransId="{70231C1E-301D-44EE-AE91-D51C82E14F6C}" sibTransId="{64AC2F62-5FA4-4FEA-A3FF-230AAC1F6D38}"/>
    <dgm:cxn modelId="{369AF941-335E-4D54-AD3B-68BA34792F79}" type="presOf" srcId="{813D57A2-15D6-485B-AE02-972A12E621BA}" destId="{01FBB7FA-EF6B-4021-8DE6-59C22C363ECF}" srcOrd="1" destOrd="3" presId="urn:microsoft.com/office/officeart/2005/8/layout/vList4"/>
    <dgm:cxn modelId="{BDC9377F-FB4C-414E-B883-BAF0CF3CB875}" srcId="{9C15DD60-782E-4C59-9795-C17FD2B54F70}" destId="{E31DD561-1795-488A-86C0-792366BA99A4}" srcOrd="1" destOrd="0" parTransId="{712B7ECD-637C-4C59-B5F3-4050B8D4F5AD}" sibTransId="{240383DC-BBD3-47D8-B47D-F2205EB3E2DA}"/>
    <dgm:cxn modelId="{563F40E2-18A2-4FC6-968B-7173C3454429}" srcId="{D77A6372-A20C-443C-A3A2-9892304971D8}" destId="{EBD1D421-9637-41F2-890C-D668E03F8EDB}" srcOrd="1" destOrd="0" parTransId="{D5F1DC69-ED38-4C7C-B564-25FB2F9B199E}" sibTransId="{08DB1EFE-A519-4141-80B9-0ADE16B6ED9A}"/>
    <dgm:cxn modelId="{05B82AB4-EDE4-454F-A097-7BCD9191ADAF}" srcId="{1FA704E0-2856-4797-9610-36A483719DB9}" destId="{DB988AAC-CAD4-4D42-8DB0-0E9A7891E442}" srcOrd="1" destOrd="0" parTransId="{74A8C0D4-6F00-45B5-9E6E-46E643FF93BF}" sibTransId="{7EEFDFA9-96CB-48CB-9A2F-8380B30D3F9F}"/>
    <dgm:cxn modelId="{B510476B-EDEB-41AB-809F-D8DCE0631326}" type="presOf" srcId="{E8AF1BB3-0B0E-4003-8E68-2CA251B16036}" destId="{550D5E6B-8C43-4841-BF84-0B9EEF1EE970}" srcOrd="1" destOrd="1" presId="urn:microsoft.com/office/officeart/2005/8/layout/vList4"/>
    <dgm:cxn modelId="{EB8D5BD4-AEC6-483C-BA6C-C596F64D575D}" type="presOf" srcId="{813D57A2-15D6-485B-AE02-972A12E621BA}" destId="{5BABE62A-FB2A-4242-88CD-86B903452248}" srcOrd="0" destOrd="3" presId="urn:microsoft.com/office/officeart/2005/8/layout/vList4"/>
    <dgm:cxn modelId="{3C9AD0D6-2A69-4A2B-9545-FB8D97879320}" type="presOf" srcId="{9A4342B8-F31C-4AA0-A8D1-D3FFF6FD6AED}" destId="{F807E143-274C-434F-81DE-2959C199FA8F}" srcOrd="1" destOrd="1" presId="urn:microsoft.com/office/officeart/2005/8/layout/vList4"/>
    <dgm:cxn modelId="{F331680E-8A35-4B17-8D8D-2BBE86843ED2}" type="presOf" srcId="{DB988AAC-CAD4-4D42-8DB0-0E9A7891E442}" destId="{F807E143-274C-434F-81DE-2959C199FA8F}" srcOrd="1" destOrd="2" presId="urn:microsoft.com/office/officeart/2005/8/layout/vList4"/>
    <dgm:cxn modelId="{04EC93D7-1087-42B9-8047-ED0D49B22A19}" type="presOf" srcId="{9C15DD60-782E-4C59-9795-C17FD2B54F70}" destId="{01FBB7FA-EF6B-4021-8DE6-59C22C363ECF}" srcOrd="1" destOrd="0" presId="urn:microsoft.com/office/officeart/2005/8/layout/vList4"/>
    <dgm:cxn modelId="{E71D06BD-9F5D-4FBA-BFAA-424A476D3DE9}" srcId="{EBD1D421-9637-41F2-890C-D668E03F8EDB}" destId="{39A8D485-9426-4075-99E4-A5A3E2A19FE2}" srcOrd="2" destOrd="0" parTransId="{611E5C4E-5266-41E7-9965-0E3511A0AC65}" sibTransId="{75474E22-B1DB-48CA-9B46-328048433A4F}"/>
    <dgm:cxn modelId="{9FCDA0CF-7528-4D46-8790-C385450CF97B}" type="presOf" srcId="{7C2CC0FC-16E0-4DDF-8E91-7BA52E95E81E}" destId="{550D5E6B-8C43-4841-BF84-0B9EEF1EE970}" srcOrd="1" destOrd="2" presId="urn:microsoft.com/office/officeart/2005/8/layout/vList4"/>
    <dgm:cxn modelId="{48A714FB-7F10-41BC-B952-9B27C7C97675}" srcId="{D77A6372-A20C-443C-A3A2-9892304971D8}" destId="{9C15DD60-782E-4C59-9795-C17FD2B54F70}" srcOrd="0" destOrd="0" parTransId="{77C51289-1ED0-4B2D-9A31-A30D653D9D29}" sibTransId="{5D73CD69-4739-4688-892B-4D5A07EC04E6}"/>
    <dgm:cxn modelId="{6BD2B4A1-6AC0-472D-832B-9FEE10E87655}" type="presOf" srcId="{39A8D485-9426-4075-99E4-A5A3E2A19FE2}" destId="{BD979847-0F68-4AF5-9AA3-99F4CD799A6E}" srcOrd="0" destOrd="3" presId="urn:microsoft.com/office/officeart/2005/8/layout/vList4"/>
    <dgm:cxn modelId="{18263791-4D86-4721-B037-AE5297072A10}" srcId="{9C15DD60-782E-4C59-9795-C17FD2B54F70}" destId="{813D57A2-15D6-485B-AE02-972A12E621BA}" srcOrd="2" destOrd="0" parTransId="{9B8D3CF2-DE5A-492E-9575-7FCB2CF2E8F9}" sibTransId="{A64D8A5A-09B8-45C0-9D05-C2ADB254D20A}"/>
    <dgm:cxn modelId="{B33431D7-C6CB-4337-986F-84F319880791}" type="presOf" srcId="{9C15DD60-782E-4C59-9795-C17FD2B54F70}" destId="{5BABE62A-FB2A-4242-88CD-86B903452248}" srcOrd="0" destOrd="0" presId="urn:microsoft.com/office/officeart/2005/8/layout/vList4"/>
    <dgm:cxn modelId="{AECF0ABF-8127-4172-9D29-71AB8C0BC25F}" type="presParOf" srcId="{BAF96914-A8FA-466F-AD0B-E9741F72D961}" destId="{D76445A9-EDB1-4362-8051-FA3A6E125569}" srcOrd="0" destOrd="0" presId="urn:microsoft.com/office/officeart/2005/8/layout/vList4"/>
    <dgm:cxn modelId="{2E41F540-D86C-46D0-BAF1-75A7BC3B575A}" type="presParOf" srcId="{D76445A9-EDB1-4362-8051-FA3A6E125569}" destId="{5BABE62A-FB2A-4242-88CD-86B903452248}" srcOrd="0" destOrd="0" presId="urn:microsoft.com/office/officeart/2005/8/layout/vList4"/>
    <dgm:cxn modelId="{1D96D6D5-08E4-4202-9B5E-E5AE5A603006}" type="presParOf" srcId="{D76445A9-EDB1-4362-8051-FA3A6E125569}" destId="{59C9C3AE-67FB-4665-A199-442D816871A5}" srcOrd="1" destOrd="0" presId="urn:microsoft.com/office/officeart/2005/8/layout/vList4"/>
    <dgm:cxn modelId="{11F715F4-3C6B-4330-AB8A-1817188F699F}" type="presParOf" srcId="{D76445A9-EDB1-4362-8051-FA3A6E125569}" destId="{01FBB7FA-EF6B-4021-8DE6-59C22C363ECF}" srcOrd="2" destOrd="0" presId="urn:microsoft.com/office/officeart/2005/8/layout/vList4"/>
    <dgm:cxn modelId="{0F5794C3-CBB7-4F6D-9973-2E03F01DD094}" type="presParOf" srcId="{BAF96914-A8FA-466F-AD0B-E9741F72D961}" destId="{026FBCBB-6228-4AAD-84C1-839412E38247}" srcOrd="1" destOrd="0" presId="urn:microsoft.com/office/officeart/2005/8/layout/vList4"/>
    <dgm:cxn modelId="{43AFC4F9-3C37-4C98-9391-AE4F232BC11B}" type="presParOf" srcId="{BAF96914-A8FA-466F-AD0B-E9741F72D961}" destId="{2D1C2C47-DB02-4C0E-A3DF-BBBE760CAFF6}" srcOrd="2" destOrd="0" presId="urn:microsoft.com/office/officeart/2005/8/layout/vList4"/>
    <dgm:cxn modelId="{6BBEA5D8-46B6-4278-BDCF-7EC1D10B8890}" type="presParOf" srcId="{2D1C2C47-DB02-4C0E-A3DF-BBBE760CAFF6}" destId="{BD979847-0F68-4AF5-9AA3-99F4CD799A6E}" srcOrd="0" destOrd="0" presId="urn:microsoft.com/office/officeart/2005/8/layout/vList4"/>
    <dgm:cxn modelId="{AA0DA63D-1F58-430C-9D65-AC2C9C024582}" type="presParOf" srcId="{2D1C2C47-DB02-4C0E-A3DF-BBBE760CAFF6}" destId="{6347553D-1DFC-45E7-BA9C-24F6D5C70E7C}" srcOrd="1" destOrd="0" presId="urn:microsoft.com/office/officeart/2005/8/layout/vList4"/>
    <dgm:cxn modelId="{ABF4E474-955B-4C52-9BB1-5BC0D72B6A69}" type="presParOf" srcId="{2D1C2C47-DB02-4C0E-A3DF-BBBE760CAFF6}" destId="{550D5E6B-8C43-4841-BF84-0B9EEF1EE970}" srcOrd="2" destOrd="0" presId="urn:microsoft.com/office/officeart/2005/8/layout/vList4"/>
    <dgm:cxn modelId="{F299B1F3-7C23-4C4C-A898-F6D3B28F4165}" type="presParOf" srcId="{BAF96914-A8FA-466F-AD0B-E9741F72D961}" destId="{DDFC3E28-382E-481E-8886-C3D0E03F3A33}" srcOrd="3" destOrd="0" presId="urn:microsoft.com/office/officeart/2005/8/layout/vList4"/>
    <dgm:cxn modelId="{A9182D54-8A74-4DAB-9DB9-627BD61903AE}" type="presParOf" srcId="{BAF96914-A8FA-466F-AD0B-E9741F72D961}" destId="{E2150FBA-680F-4B7F-B96D-F49339BB929D}" srcOrd="4" destOrd="0" presId="urn:microsoft.com/office/officeart/2005/8/layout/vList4"/>
    <dgm:cxn modelId="{4F8CA39A-9154-4FB5-A14F-82F2AD9FADAB}" type="presParOf" srcId="{E2150FBA-680F-4B7F-B96D-F49339BB929D}" destId="{8DB99817-511B-4919-ADAD-A7864A7F0751}" srcOrd="0" destOrd="0" presId="urn:microsoft.com/office/officeart/2005/8/layout/vList4"/>
    <dgm:cxn modelId="{A8A2AD22-ABA3-4E5E-8FA4-695FB63FEC26}" type="presParOf" srcId="{E2150FBA-680F-4B7F-B96D-F49339BB929D}" destId="{4ED2A6AB-30DF-42BE-B712-A6233EE0C2E9}" srcOrd="1" destOrd="0" presId="urn:microsoft.com/office/officeart/2005/8/layout/vList4"/>
    <dgm:cxn modelId="{1FC8BB77-D666-49B5-9537-216DFFC8DB22}" type="presParOf" srcId="{E2150FBA-680F-4B7F-B96D-F49339BB929D}" destId="{F807E143-274C-434F-81DE-2959C199FA8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7E1FF03-7ECB-4743-9D59-07903B3A1EE7}" type="doc">
      <dgm:prSet loTypeId="urn:microsoft.com/office/officeart/2005/8/layout/hProcess4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538A26-39BB-4588-95A5-68F944622E7D}">
      <dgm:prSet phldrT="[Текст]"/>
      <dgm:spPr/>
      <dgm:t>
        <a:bodyPr/>
        <a:lstStyle/>
        <a:p>
          <a:r>
            <a:rPr lang="ru-RU" dirty="0" smtClean="0"/>
            <a:t>Преемственность: система развивающего обучения </a:t>
          </a:r>
          <a:r>
            <a:rPr lang="ru-RU" dirty="0" err="1" smtClean="0"/>
            <a:t>Д.Б.Эльконина</a:t>
          </a:r>
          <a:r>
            <a:rPr lang="ru-RU" dirty="0" smtClean="0"/>
            <a:t> – В.В. Давыдова. </a:t>
          </a:r>
          <a:endParaRPr lang="ru-RU" dirty="0"/>
        </a:p>
      </dgm:t>
    </dgm:pt>
    <dgm:pt modelId="{6F1C6770-7448-4ED4-BB34-0B3224304144}" type="parTrans" cxnId="{FB2999AC-AED9-473B-AC0B-FAA3216E16FA}">
      <dgm:prSet/>
      <dgm:spPr/>
      <dgm:t>
        <a:bodyPr/>
        <a:lstStyle/>
        <a:p>
          <a:endParaRPr lang="ru-RU"/>
        </a:p>
      </dgm:t>
    </dgm:pt>
    <dgm:pt modelId="{ECD63F8F-AE8B-4C2F-BF80-DE7799D7EF3A}" type="sibTrans" cxnId="{FB2999AC-AED9-473B-AC0B-FAA3216E16FA}">
      <dgm:prSet/>
      <dgm:spPr/>
      <dgm:t>
        <a:bodyPr/>
        <a:lstStyle/>
        <a:p>
          <a:endParaRPr lang="ru-RU"/>
        </a:p>
      </dgm:t>
    </dgm:pt>
    <dgm:pt modelId="{834DFB79-8525-4DB7-8594-DD59530B9B7E}">
      <dgm:prSet phldrT="[Текст]" custT="1"/>
      <dgm:spPr/>
      <dgm:t>
        <a:bodyPr/>
        <a:lstStyle/>
        <a:p>
          <a:r>
            <a:rPr lang="ru-RU" sz="1800" b="1" dirty="0" smtClean="0"/>
            <a:t>Необходимость применения развивающих технологий</a:t>
          </a:r>
          <a:endParaRPr lang="ru-RU" sz="1800" b="1" dirty="0"/>
        </a:p>
      </dgm:t>
    </dgm:pt>
    <dgm:pt modelId="{CB69D03A-8753-4BCD-898F-5AFF56760480}" type="parTrans" cxnId="{DDF94D6A-ABAE-49B8-8354-4E08E736C6B0}">
      <dgm:prSet/>
      <dgm:spPr/>
      <dgm:t>
        <a:bodyPr/>
        <a:lstStyle/>
        <a:p>
          <a:endParaRPr lang="ru-RU"/>
        </a:p>
      </dgm:t>
    </dgm:pt>
    <dgm:pt modelId="{1AA4D846-0688-4D77-A646-0CA6A834862F}" type="sibTrans" cxnId="{DDF94D6A-ABAE-49B8-8354-4E08E736C6B0}">
      <dgm:prSet/>
      <dgm:spPr/>
      <dgm:t>
        <a:bodyPr/>
        <a:lstStyle/>
        <a:p>
          <a:endParaRPr lang="ru-RU"/>
        </a:p>
      </dgm:t>
    </dgm:pt>
    <dgm:pt modelId="{B9DC806B-071E-4E80-82C5-FA7ADD6E0C66}">
      <dgm:prSet phldrT="[Текст]" custT="1"/>
      <dgm:spPr/>
      <dgm:t>
        <a:bodyPr/>
        <a:lstStyle/>
        <a:p>
          <a:r>
            <a:rPr lang="ru-RU" sz="1800" b="1" dirty="0" smtClean="0"/>
            <a:t>Продолжение процесса формирования УУД</a:t>
          </a:r>
          <a:endParaRPr lang="ru-RU" sz="1800" b="1" dirty="0"/>
        </a:p>
      </dgm:t>
    </dgm:pt>
    <dgm:pt modelId="{4C2130D4-E6A6-421F-A24B-D6F9BF6FE20F}" type="parTrans" cxnId="{AB1887FF-8E2E-44BE-AB74-95BC67A9EA77}">
      <dgm:prSet/>
      <dgm:spPr/>
      <dgm:t>
        <a:bodyPr/>
        <a:lstStyle/>
        <a:p>
          <a:endParaRPr lang="ru-RU"/>
        </a:p>
      </dgm:t>
    </dgm:pt>
    <dgm:pt modelId="{E5C4C2DB-BD51-409D-88FC-BF14B044253F}" type="sibTrans" cxnId="{AB1887FF-8E2E-44BE-AB74-95BC67A9EA77}">
      <dgm:prSet/>
      <dgm:spPr/>
      <dgm:t>
        <a:bodyPr/>
        <a:lstStyle/>
        <a:p>
          <a:endParaRPr lang="ru-RU"/>
        </a:p>
      </dgm:t>
    </dgm:pt>
    <dgm:pt modelId="{A71AB7AD-3032-4326-8F25-8D1E18725538}">
      <dgm:prSet phldrT="[Текст]" custT="1"/>
      <dgm:spPr/>
      <dgm:t>
        <a:bodyPr/>
        <a:lstStyle/>
        <a:p>
          <a:r>
            <a:rPr lang="ru-RU" sz="2000" dirty="0" smtClean="0"/>
            <a:t>Возрастные и психологические  особенности учащихся</a:t>
          </a:r>
          <a:endParaRPr lang="ru-RU" sz="2000" dirty="0"/>
        </a:p>
      </dgm:t>
    </dgm:pt>
    <dgm:pt modelId="{E8909C0F-2BA0-47F9-ABC5-18D6A173CA26}" type="parTrans" cxnId="{4916DD78-0C5B-4763-80D0-3141717E843B}">
      <dgm:prSet/>
      <dgm:spPr/>
      <dgm:t>
        <a:bodyPr/>
        <a:lstStyle/>
        <a:p>
          <a:endParaRPr lang="ru-RU"/>
        </a:p>
      </dgm:t>
    </dgm:pt>
    <dgm:pt modelId="{7A10DF3E-3512-40E9-83AA-C06ED985DDDF}" type="sibTrans" cxnId="{4916DD78-0C5B-4763-80D0-3141717E843B}">
      <dgm:prSet/>
      <dgm:spPr/>
      <dgm:t>
        <a:bodyPr/>
        <a:lstStyle/>
        <a:p>
          <a:endParaRPr lang="ru-RU"/>
        </a:p>
      </dgm:t>
    </dgm:pt>
    <dgm:pt modelId="{923D0B37-259B-4151-98E7-CF54660BBA2B}">
      <dgm:prSet phldrT="[Текст]" custT="1"/>
      <dgm:spPr/>
      <dgm:t>
        <a:bodyPr/>
        <a:lstStyle/>
        <a:p>
          <a:r>
            <a:rPr lang="ru-RU" sz="1800" b="1" dirty="0" smtClean="0"/>
            <a:t>Необходимость менять форму деятельности на  занятии</a:t>
          </a:r>
          <a:endParaRPr lang="ru-RU" sz="1800" b="1" dirty="0"/>
        </a:p>
      </dgm:t>
    </dgm:pt>
    <dgm:pt modelId="{D24A0669-E8F0-4465-BC82-FF466277B5DB}" type="parTrans" cxnId="{2FFA0135-A99C-467E-BAB0-D5E6FD5C8C67}">
      <dgm:prSet/>
      <dgm:spPr/>
      <dgm:t>
        <a:bodyPr/>
        <a:lstStyle/>
        <a:p>
          <a:endParaRPr lang="ru-RU"/>
        </a:p>
      </dgm:t>
    </dgm:pt>
    <dgm:pt modelId="{038681FE-E3C7-47A4-BE18-7BC17756FABB}" type="sibTrans" cxnId="{2FFA0135-A99C-467E-BAB0-D5E6FD5C8C67}">
      <dgm:prSet/>
      <dgm:spPr/>
      <dgm:t>
        <a:bodyPr/>
        <a:lstStyle/>
        <a:p>
          <a:endParaRPr lang="ru-RU"/>
        </a:p>
      </dgm:t>
    </dgm:pt>
    <dgm:pt modelId="{227DB6EF-200E-4BDA-9B37-B08CB0AA4F05}">
      <dgm:prSet phldrT="[Текст]"/>
      <dgm:spPr/>
      <dgm:t>
        <a:bodyPr/>
        <a:lstStyle/>
        <a:p>
          <a:endParaRPr lang="ru-RU" sz="1100" dirty="0"/>
        </a:p>
      </dgm:t>
    </dgm:pt>
    <dgm:pt modelId="{C113A40C-34DA-45EB-B0A3-4FB7BC90E91A}" type="parTrans" cxnId="{B4DF2BDF-CB3E-4851-B672-7B61402D6740}">
      <dgm:prSet/>
      <dgm:spPr/>
      <dgm:t>
        <a:bodyPr/>
        <a:lstStyle/>
        <a:p>
          <a:endParaRPr lang="ru-RU"/>
        </a:p>
      </dgm:t>
    </dgm:pt>
    <dgm:pt modelId="{66BAB8CF-5B23-4DEE-A452-B1017DBE86E2}" type="sibTrans" cxnId="{B4DF2BDF-CB3E-4851-B672-7B61402D6740}">
      <dgm:prSet/>
      <dgm:spPr/>
      <dgm:t>
        <a:bodyPr/>
        <a:lstStyle/>
        <a:p>
          <a:endParaRPr lang="ru-RU"/>
        </a:p>
      </dgm:t>
    </dgm:pt>
    <dgm:pt modelId="{7BB33447-FFC3-49FF-A680-6F4547F77E80}">
      <dgm:prSet phldrT="[Текст]" custT="1"/>
      <dgm:spPr/>
      <dgm:t>
        <a:bodyPr/>
        <a:lstStyle/>
        <a:p>
          <a:r>
            <a:rPr lang="ru-RU" sz="1800" b="1" dirty="0" smtClean="0"/>
            <a:t>Основная часть класса обладает </a:t>
          </a:r>
          <a:r>
            <a:rPr lang="ru-RU" sz="1800" b="1" dirty="0" err="1" smtClean="0"/>
            <a:t>аудиальным</a:t>
          </a:r>
          <a:r>
            <a:rPr lang="ru-RU" sz="1800" b="1" dirty="0" smtClean="0"/>
            <a:t> способом восприятия</a:t>
          </a:r>
          <a:endParaRPr lang="ru-RU" sz="1800" b="1" dirty="0"/>
        </a:p>
      </dgm:t>
    </dgm:pt>
    <dgm:pt modelId="{D2BF81DA-FDC5-401B-A6DF-E1B9148C516B}" type="parTrans" cxnId="{5563365A-C617-41EC-BB77-197174BDF035}">
      <dgm:prSet/>
      <dgm:spPr/>
      <dgm:t>
        <a:bodyPr/>
        <a:lstStyle/>
        <a:p>
          <a:endParaRPr lang="ru-RU"/>
        </a:p>
      </dgm:t>
    </dgm:pt>
    <dgm:pt modelId="{0592ACC8-1389-4A40-816E-64C89CBADBF7}" type="sibTrans" cxnId="{5563365A-C617-41EC-BB77-197174BDF035}">
      <dgm:prSet/>
      <dgm:spPr/>
      <dgm:t>
        <a:bodyPr/>
        <a:lstStyle/>
        <a:p>
          <a:endParaRPr lang="ru-RU"/>
        </a:p>
      </dgm:t>
    </dgm:pt>
    <dgm:pt modelId="{B3FEFEBA-03B5-4211-A734-3FA49090E2A0}">
      <dgm:prSet phldrT="[Текст]" custT="1"/>
      <dgm:spPr/>
      <dgm:t>
        <a:bodyPr/>
        <a:lstStyle/>
        <a:p>
          <a:r>
            <a:rPr lang="ru-RU" sz="1800" b="1" dirty="0" smtClean="0"/>
            <a:t>Способность к рефлексии собственной деятельности</a:t>
          </a:r>
          <a:endParaRPr lang="ru-RU" sz="1800" b="1" dirty="0"/>
        </a:p>
      </dgm:t>
    </dgm:pt>
    <dgm:pt modelId="{E4537DA3-50FC-478C-A968-2E6DD5B5CB2D}" type="parTrans" cxnId="{E3BF5AFB-9235-4EE4-A58C-E36B2C00E069}">
      <dgm:prSet/>
      <dgm:spPr/>
      <dgm:t>
        <a:bodyPr/>
        <a:lstStyle/>
        <a:p>
          <a:endParaRPr lang="ru-RU"/>
        </a:p>
      </dgm:t>
    </dgm:pt>
    <dgm:pt modelId="{C203BED1-4532-4998-97E6-94D3AE8261E2}" type="sibTrans" cxnId="{E3BF5AFB-9235-4EE4-A58C-E36B2C00E069}">
      <dgm:prSet/>
      <dgm:spPr/>
      <dgm:t>
        <a:bodyPr/>
        <a:lstStyle/>
        <a:p>
          <a:endParaRPr lang="ru-RU"/>
        </a:p>
      </dgm:t>
    </dgm:pt>
    <dgm:pt modelId="{869C7038-D8E4-4733-8172-3E0AB2A049AB}">
      <dgm:prSet phldrT="[Текст]" custT="1"/>
      <dgm:spPr/>
      <dgm:t>
        <a:bodyPr/>
        <a:lstStyle/>
        <a:p>
          <a:r>
            <a:rPr lang="ru-RU" sz="1800" b="1" dirty="0" smtClean="0"/>
            <a:t>Высокая познавательная активность</a:t>
          </a:r>
          <a:endParaRPr lang="ru-RU" sz="1800" b="1" dirty="0"/>
        </a:p>
      </dgm:t>
    </dgm:pt>
    <dgm:pt modelId="{01FE3647-6F7D-41F3-B25C-87F3CB26DDF7}" type="parTrans" cxnId="{E9EBF6DF-5BFF-4521-A140-ABF85978AF4E}">
      <dgm:prSet/>
      <dgm:spPr/>
      <dgm:t>
        <a:bodyPr/>
        <a:lstStyle/>
        <a:p>
          <a:endParaRPr lang="ru-RU"/>
        </a:p>
      </dgm:t>
    </dgm:pt>
    <dgm:pt modelId="{1EEA3186-311F-4C38-B341-D21027B422EE}" type="sibTrans" cxnId="{E9EBF6DF-5BFF-4521-A140-ABF85978AF4E}">
      <dgm:prSet/>
      <dgm:spPr/>
      <dgm:t>
        <a:bodyPr/>
        <a:lstStyle/>
        <a:p>
          <a:endParaRPr lang="ru-RU"/>
        </a:p>
      </dgm:t>
    </dgm:pt>
    <dgm:pt modelId="{E21EB82A-6E42-4D57-BB13-9791FD61FE99}">
      <dgm:prSet phldrT="[Текст]" custT="1"/>
      <dgm:spPr/>
      <dgm:t>
        <a:bodyPr/>
        <a:lstStyle/>
        <a:p>
          <a:endParaRPr lang="ru-RU" sz="1600" b="1" dirty="0"/>
        </a:p>
      </dgm:t>
    </dgm:pt>
    <dgm:pt modelId="{5C18A2AF-9E9C-42F5-AB6C-DEF261CD12F2}" type="parTrans" cxnId="{577B8EBC-0439-4E18-86FB-E4E14144C827}">
      <dgm:prSet/>
      <dgm:spPr/>
      <dgm:t>
        <a:bodyPr/>
        <a:lstStyle/>
        <a:p>
          <a:endParaRPr lang="ru-RU"/>
        </a:p>
      </dgm:t>
    </dgm:pt>
    <dgm:pt modelId="{10652877-21F3-40A8-8AA5-4376EF6F480F}" type="sibTrans" cxnId="{577B8EBC-0439-4E18-86FB-E4E14144C827}">
      <dgm:prSet/>
      <dgm:spPr/>
      <dgm:t>
        <a:bodyPr/>
        <a:lstStyle/>
        <a:p>
          <a:endParaRPr lang="ru-RU"/>
        </a:p>
      </dgm:t>
    </dgm:pt>
    <dgm:pt modelId="{C91FA2B6-9E40-47B8-AD29-36D747BDC88D}">
      <dgm:prSet phldrT="[Текст]" custT="1"/>
      <dgm:spPr/>
      <dgm:t>
        <a:bodyPr/>
        <a:lstStyle/>
        <a:p>
          <a:endParaRPr lang="ru-RU" sz="1600" b="1" dirty="0"/>
        </a:p>
      </dgm:t>
    </dgm:pt>
    <dgm:pt modelId="{5B8BF3B4-6023-4E89-954C-37C884ABC1BB}" type="parTrans" cxnId="{23BC5EBB-C957-4B7D-807C-2AE359465615}">
      <dgm:prSet/>
      <dgm:spPr/>
      <dgm:t>
        <a:bodyPr/>
        <a:lstStyle/>
        <a:p>
          <a:endParaRPr lang="ru-RU"/>
        </a:p>
      </dgm:t>
    </dgm:pt>
    <dgm:pt modelId="{6B455E82-5343-4E9C-AA13-E08E6D43806C}" type="sibTrans" cxnId="{23BC5EBB-C957-4B7D-807C-2AE359465615}">
      <dgm:prSet/>
      <dgm:spPr/>
      <dgm:t>
        <a:bodyPr/>
        <a:lstStyle/>
        <a:p>
          <a:endParaRPr lang="ru-RU"/>
        </a:p>
      </dgm:t>
    </dgm:pt>
    <dgm:pt modelId="{92E30DB6-C200-4172-AF77-633AB62FD772}">
      <dgm:prSet phldrT="[Текст]" custT="1"/>
      <dgm:spPr/>
      <dgm:t>
        <a:bodyPr/>
        <a:lstStyle/>
        <a:p>
          <a:endParaRPr lang="ru-RU" sz="1600" b="1" dirty="0"/>
        </a:p>
      </dgm:t>
    </dgm:pt>
    <dgm:pt modelId="{575169AC-16FE-43BF-AE00-2C26ED2BA4FD}" type="parTrans" cxnId="{FDBC3BC0-5FF5-4FB2-A494-D6591D75F277}">
      <dgm:prSet/>
      <dgm:spPr/>
      <dgm:t>
        <a:bodyPr/>
        <a:lstStyle/>
        <a:p>
          <a:endParaRPr lang="ru-RU"/>
        </a:p>
      </dgm:t>
    </dgm:pt>
    <dgm:pt modelId="{5DD9560A-0442-49D2-9EE9-199A42F78C02}" type="sibTrans" cxnId="{FDBC3BC0-5FF5-4FB2-A494-D6591D75F277}">
      <dgm:prSet/>
      <dgm:spPr/>
      <dgm:t>
        <a:bodyPr/>
        <a:lstStyle/>
        <a:p>
          <a:endParaRPr lang="ru-RU"/>
        </a:p>
      </dgm:t>
    </dgm:pt>
    <dgm:pt modelId="{32FAA68C-1B96-4177-A683-FCDC77505AA5}" type="pres">
      <dgm:prSet presAssocID="{C7E1FF03-7ECB-4743-9D59-07903B3A1EE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0E005F-466C-480D-BAF6-DCD2392AF7EB}" type="pres">
      <dgm:prSet presAssocID="{C7E1FF03-7ECB-4743-9D59-07903B3A1EE7}" presName="tSp" presStyleCnt="0"/>
      <dgm:spPr/>
    </dgm:pt>
    <dgm:pt modelId="{C87DBE57-4157-498C-8454-AA1F07539682}" type="pres">
      <dgm:prSet presAssocID="{C7E1FF03-7ECB-4743-9D59-07903B3A1EE7}" presName="bSp" presStyleCnt="0"/>
      <dgm:spPr/>
    </dgm:pt>
    <dgm:pt modelId="{58317010-5622-43C8-AC63-FF68A7D148D3}" type="pres">
      <dgm:prSet presAssocID="{C7E1FF03-7ECB-4743-9D59-07903B3A1EE7}" presName="process" presStyleCnt="0"/>
      <dgm:spPr/>
    </dgm:pt>
    <dgm:pt modelId="{E96C0015-93DA-4232-A5EB-BCBC36364505}" type="pres">
      <dgm:prSet presAssocID="{F2538A26-39BB-4588-95A5-68F944622E7D}" presName="composite1" presStyleCnt="0"/>
      <dgm:spPr/>
    </dgm:pt>
    <dgm:pt modelId="{FAA8F08A-2428-4E2A-AED7-5045B931CC39}" type="pres">
      <dgm:prSet presAssocID="{F2538A26-39BB-4588-95A5-68F944622E7D}" presName="dummyNode1" presStyleLbl="node1" presStyleIdx="0" presStyleCnt="2"/>
      <dgm:spPr/>
    </dgm:pt>
    <dgm:pt modelId="{30A78F34-FA4F-498D-87CB-63E914D0BE39}" type="pres">
      <dgm:prSet presAssocID="{F2538A26-39BB-4588-95A5-68F944622E7D}" presName="childNode1" presStyleLbl="bgAcc1" presStyleIdx="0" presStyleCnt="2" custScaleX="130116" custScaleY="1798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E21E51-AC59-4B5F-9F60-489516F5E187}" type="pres">
      <dgm:prSet presAssocID="{F2538A26-39BB-4588-95A5-68F944622E7D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D81FB5-8C62-47E8-B4B0-52C735155CF5}" type="pres">
      <dgm:prSet presAssocID="{F2538A26-39BB-4588-95A5-68F944622E7D}" presName="parentNode1" presStyleLbl="node1" presStyleIdx="0" presStyleCnt="2" custScaleX="105526" custScaleY="202884" custLinFactNeighborX="0" custLinFactNeighborY="-1108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84BFAE-60DF-4D7D-B99D-C598AC87AF2E}" type="pres">
      <dgm:prSet presAssocID="{F2538A26-39BB-4588-95A5-68F944622E7D}" presName="connSite1" presStyleCnt="0"/>
      <dgm:spPr/>
    </dgm:pt>
    <dgm:pt modelId="{A1421F2F-5BBB-42CB-BBA7-E4284FC6B4F4}" type="pres">
      <dgm:prSet presAssocID="{ECD63F8F-AE8B-4C2F-BF80-DE7799D7EF3A}" presName="Name9" presStyleLbl="sibTrans2D1" presStyleIdx="0" presStyleCnt="1" custLinFactNeighborX="545" custLinFactNeighborY="597"/>
      <dgm:spPr/>
      <dgm:t>
        <a:bodyPr/>
        <a:lstStyle/>
        <a:p>
          <a:endParaRPr lang="ru-RU"/>
        </a:p>
      </dgm:t>
    </dgm:pt>
    <dgm:pt modelId="{5C604990-85B0-4B14-8B0D-B21C9D7E15C0}" type="pres">
      <dgm:prSet presAssocID="{A71AB7AD-3032-4326-8F25-8D1E18725538}" presName="composite2" presStyleCnt="0"/>
      <dgm:spPr/>
    </dgm:pt>
    <dgm:pt modelId="{E80FD7E2-03CF-4FE9-ACA4-057957035D48}" type="pres">
      <dgm:prSet presAssocID="{A71AB7AD-3032-4326-8F25-8D1E18725538}" presName="dummyNode2" presStyleLbl="node1" presStyleIdx="0" presStyleCnt="2"/>
      <dgm:spPr/>
    </dgm:pt>
    <dgm:pt modelId="{4B5CA43F-D20E-4975-90A1-0BC99F877DD4}" type="pres">
      <dgm:prSet presAssocID="{A71AB7AD-3032-4326-8F25-8D1E18725538}" presName="childNode2" presStyleLbl="bgAcc1" presStyleIdx="1" presStyleCnt="2" custScaleX="136909" custScaleY="249028" custLinFactNeighborX="-165" custLinFactNeighborY="38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18EFB7-6D6C-46E8-8420-63E789890E9E}" type="pres">
      <dgm:prSet presAssocID="{A71AB7AD-3032-4326-8F25-8D1E18725538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02CCCA-6751-4856-A146-9855292F56C5}" type="pres">
      <dgm:prSet presAssocID="{A71AB7AD-3032-4326-8F25-8D1E18725538}" presName="parentNode2" presStyleLbl="node1" presStyleIdx="1" presStyleCnt="2" custAng="10800000" custFlipVert="1" custScaleX="113531" custScaleY="182825" custLinFactNeighborX="-33127" custLinFactNeighborY="-5834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5BA1F4-6B6D-43FE-9B14-D725C61A12DC}" type="pres">
      <dgm:prSet presAssocID="{A71AB7AD-3032-4326-8F25-8D1E18725538}" presName="connSite2" presStyleCnt="0"/>
      <dgm:spPr/>
    </dgm:pt>
  </dgm:ptLst>
  <dgm:cxnLst>
    <dgm:cxn modelId="{B4DF2BDF-CB3E-4851-B672-7B61402D6740}" srcId="{A71AB7AD-3032-4326-8F25-8D1E18725538}" destId="{227DB6EF-200E-4BDA-9B37-B08CB0AA4F05}" srcOrd="7" destOrd="0" parTransId="{C113A40C-34DA-45EB-B0A3-4FB7BC90E91A}" sibTransId="{66BAB8CF-5B23-4DEE-A452-B1017DBE86E2}"/>
    <dgm:cxn modelId="{52547EBA-1257-495A-A33B-C881C82D1597}" type="presOf" srcId="{C91FA2B6-9E40-47B8-AD29-36D747BDC88D}" destId="{4B5CA43F-D20E-4975-90A1-0BC99F877DD4}" srcOrd="0" destOrd="1" presId="urn:microsoft.com/office/officeart/2005/8/layout/hProcess4"/>
    <dgm:cxn modelId="{1B01B994-00CB-4041-A841-CD09CE94C6FB}" type="presOf" srcId="{923D0B37-259B-4151-98E7-CF54660BBA2B}" destId="{5D18EFB7-6D6C-46E8-8420-63E789890E9E}" srcOrd="1" destOrd="4" presId="urn:microsoft.com/office/officeart/2005/8/layout/hProcess4"/>
    <dgm:cxn modelId="{2FFA0135-A99C-467E-BAB0-D5E6FD5C8C67}" srcId="{A71AB7AD-3032-4326-8F25-8D1E18725538}" destId="{923D0B37-259B-4151-98E7-CF54660BBA2B}" srcOrd="4" destOrd="0" parTransId="{D24A0669-E8F0-4465-BC82-FF466277B5DB}" sibTransId="{038681FE-E3C7-47A4-BE18-7BC17756FABB}"/>
    <dgm:cxn modelId="{70DECC19-1F8F-426E-90E8-2A42EA9871FC}" type="presOf" srcId="{A71AB7AD-3032-4326-8F25-8D1E18725538}" destId="{4B02CCCA-6751-4856-A146-9855292F56C5}" srcOrd="0" destOrd="0" presId="urn:microsoft.com/office/officeart/2005/8/layout/hProcess4"/>
    <dgm:cxn modelId="{DDF94D6A-ABAE-49B8-8354-4E08E736C6B0}" srcId="{F2538A26-39BB-4588-95A5-68F944622E7D}" destId="{834DFB79-8525-4DB7-8594-DD59530B9B7E}" srcOrd="0" destOrd="0" parTransId="{CB69D03A-8753-4BCD-898F-5AFF56760480}" sibTransId="{1AA4D846-0688-4D77-A646-0CA6A834862F}"/>
    <dgm:cxn modelId="{9C8799CE-4603-4900-86F3-7CD66AC029CC}" type="presOf" srcId="{B3FEFEBA-03B5-4211-A734-3FA49090E2A0}" destId="{5D18EFB7-6D6C-46E8-8420-63E789890E9E}" srcOrd="1" destOrd="5" presId="urn:microsoft.com/office/officeart/2005/8/layout/hProcess4"/>
    <dgm:cxn modelId="{342BE757-FA70-432F-A098-2D911CF9F9CD}" type="presOf" srcId="{F2538A26-39BB-4588-95A5-68F944622E7D}" destId="{18D81FB5-8C62-47E8-B4B0-52C735155CF5}" srcOrd="0" destOrd="0" presId="urn:microsoft.com/office/officeart/2005/8/layout/hProcess4"/>
    <dgm:cxn modelId="{7745AB6C-1996-49DF-AAB1-E3B787040930}" type="presOf" srcId="{834DFB79-8525-4DB7-8594-DD59530B9B7E}" destId="{30A78F34-FA4F-498D-87CB-63E914D0BE39}" srcOrd="0" destOrd="0" presId="urn:microsoft.com/office/officeart/2005/8/layout/hProcess4"/>
    <dgm:cxn modelId="{AB1887FF-8E2E-44BE-AB74-95BC67A9EA77}" srcId="{F2538A26-39BB-4588-95A5-68F944622E7D}" destId="{B9DC806B-071E-4E80-82C5-FA7ADD6E0C66}" srcOrd="1" destOrd="0" parTransId="{4C2130D4-E6A6-421F-A24B-D6F9BF6FE20F}" sibTransId="{E5C4C2DB-BD51-409D-88FC-BF14B044253F}"/>
    <dgm:cxn modelId="{D2342E21-6972-47B4-B645-FA9B01A02121}" type="presOf" srcId="{7BB33447-FFC3-49FF-A680-6F4547F77E80}" destId="{4B5CA43F-D20E-4975-90A1-0BC99F877DD4}" srcOrd="0" destOrd="6" presId="urn:microsoft.com/office/officeart/2005/8/layout/hProcess4"/>
    <dgm:cxn modelId="{AAD15B63-C28F-4968-9381-967884840676}" type="presOf" srcId="{C7E1FF03-7ECB-4743-9D59-07903B3A1EE7}" destId="{32FAA68C-1B96-4177-A683-FCDC77505AA5}" srcOrd="0" destOrd="0" presId="urn:microsoft.com/office/officeart/2005/8/layout/hProcess4"/>
    <dgm:cxn modelId="{44DB0ECF-0608-450A-8AD7-ADF4123EDFEE}" type="presOf" srcId="{ECD63F8F-AE8B-4C2F-BF80-DE7799D7EF3A}" destId="{A1421F2F-5BBB-42CB-BBA7-E4284FC6B4F4}" srcOrd="0" destOrd="0" presId="urn:microsoft.com/office/officeart/2005/8/layout/hProcess4"/>
    <dgm:cxn modelId="{E3BF5AFB-9235-4EE4-A58C-E36B2C00E069}" srcId="{A71AB7AD-3032-4326-8F25-8D1E18725538}" destId="{B3FEFEBA-03B5-4211-A734-3FA49090E2A0}" srcOrd="5" destOrd="0" parTransId="{E4537DA3-50FC-478C-A968-2E6DD5B5CB2D}" sibTransId="{C203BED1-4532-4998-97E6-94D3AE8261E2}"/>
    <dgm:cxn modelId="{EAB18130-EFBC-4653-8BBE-D9C3A0807851}" type="presOf" srcId="{E21EB82A-6E42-4D57-BB13-9791FD61FE99}" destId="{5D18EFB7-6D6C-46E8-8420-63E789890E9E}" srcOrd="1" destOrd="0" presId="urn:microsoft.com/office/officeart/2005/8/layout/hProcess4"/>
    <dgm:cxn modelId="{23BC5EBB-C957-4B7D-807C-2AE359465615}" srcId="{A71AB7AD-3032-4326-8F25-8D1E18725538}" destId="{C91FA2B6-9E40-47B8-AD29-36D747BDC88D}" srcOrd="1" destOrd="0" parTransId="{5B8BF3B4-6023-4E89-954C-37C884ABC1BB}" sibTransId="{6B455E82-5343-4E9C-AA13-E08E6D43806C}"/>
    <dgm:cxn modelId="{5B32F88C-2690-4EDE-BF04-E86B1EA7D000}" type="presOf" srcId="{92E30DB6-C200-4172-AF77-633AB62FD772}" destId="{5D18EFB7-6D6C-46E8-8420-63E789890E9E}" srcOrd="1" destOrd="2" presId="urn:microsoft.com/office/officeart/2005/8/layout/hProcess4"/>
    <dgm:cxn modelId="{4916DD78-0C5B-4763-80D0-3141717E843B}" srcId="{C7E1FF03-7ECB-4743-9D59-07903B3A1EE7}" destId="{A71AB7AD-3032-4326-8F25-8D1E18725538}" srcOrd="1" destOrd="0" parTransId="{E8909C0F-2BA0-47F9-ABC5-18D6A173CA26}" sibTransId="{7A10DF3E-3512-40E9-83AA-C06ED985DDDF}"/>
    <dgm:cxn modelId="{5563365A-C617-41EC-BB77-197174BDF035}" srcId="{A71AB7AD-3032-4326-8F25-8D1E18725538}" destId="{7BB33447-FFC3-49FF-A680-6F4547F77E80}" srcOrd="6" destOrd="0" parTransId="{D2BF81DA-FDC5-401B-A6DF-E1B9148C516B}" sibTransId="{0592ACC8-1389-4A40-816E-64C89CBADBF7}"/>
    <dgm:cxn modelId="{1B6FC4CC-63F2-49C7-9F3B-D9AE71B1050D}" type="presOf" srcId="{92E30DB6-C200-4172-AF77-633AB62FD772}" destId="{4B5CA43F-D20E-4975-90A1-0BC99F877DD4}" srcOrd="0" destOrd="2" presId="urn:microsoft.com/office/officeart/2005/8/layout/hProcess4"/>
    <dgm:cxn modelId="{D0D9A539-2D61-4308-A1AF-C73E63DEA766}" type="presOf" srcId="{227DB6EF-200E-4BDA-9B37-B08CB0AA4F05}" destId="{5D18EFB7-6D6C-46E8-8420-63E789890E9E}" srcOrd="1" destOrd="7" presId="urn:microsoft.com/office/officeart/2005/8/layout/hProcess4"/>
    <dgm:cxn modelId="{F22C5534-6F7E-4830-9963-A6C953C25B69}" type="presOf" srcId="{C91FA2B6-9E40-47B8-AD29-36D747BDC88D}" destId="{5D18EFB7-6D6C-46E8-8420-63E789890E9E}" srcOrd="1" destOrd="1" presId="urn:microsoft.com/office/officeart/2005/8/layout/hProcess4"/>
    <dgm:cxn modelId="{733BC30F-5437-4F09-8ED4-ED162E5A130E}" type="presOf" srcId="{B9DC806B-071E-4E80-82C5-FA7ADD6E0C66}" destId="{30A78F34-FA4F-498D-87CB-63E914D0BE39}" srcOrd="0" destOrd="1" presId="urn:microsoft.com/office/officeart/2005/8/layout/hProcess4"/>
    <dgm:cxn modelId="{E9EBF6DF-5BFF-4521-A140-ABF85978AF4E}" srcId="{A71AB7AD-3032-4326-8F25-8D1E18725538}" destId="{869C7038-D8E4-4733-8172-3E0AB2A049AB}" srcOrd="3" destOrd="0" parTransId="{01FE3647-6F7D-41F3-B25C-87F3CB26DDF7}" sibTransId="{1EEA3186-311F-4C38-B341-D21027B422EE}"/>
    <dgm:cxn modelId="{4DF5D5DC-9316-4AF7-80B9-E071FC641C61}" type="presOf" srcId="{923D0B37-259B-4151-98E7-CF54660BBA2B}" destId="{4B5CA43F-D20E-4975-90A1-0BC99F877DD4}" srcOrd="0" destOrd="4" presId="urn:microsoft.com/office/officeart/2005/8/layout/hProcess4"/>
    <dgm:cxn modelId="{FB2999AC-AED9-473B-AC0B-FAA3216E16FA}" srcId="{C7E1FF03-7ECB-4743-9D59-07903B3A1EE7}" destId="{F2538A26-39BB-4588-95A5-68F944622E7D}" srcOrd="0" destOrd="0" parTransId="{6F1C6770-7448-4ED4-BB34-0B3224304144}" sibTransId="{ECD63F8F-AE8B-4C2F-BF80-DE7799D7EF3A}"/>
    <dgm:cxn modelId="{E3FA1800-DBAA-42EB-89C7-E7ED55BA96AE}" type="presOf" srcId="{E21EB82A-6E42-4D57-BB13-9791FD61FE99}" destId="{4B5CA43F-D20E-4975-90A1-0BC99F877DD4}" srcOrd="0" destOrd="0" presId="urn:microsoft.com/office/officeart/2005/8/layout/hProcess4"/>
    <dgm:cxn modelId="{9742D81C-63B8-4F50-8B8B-A20778E552C5}" type="presOf" srcId="{869C7038-D8E4-4733-8172-3E0AB2A049AB}" destId="{5D18EFB7-6D6C-46E8-8420-63E789890E9E}" srcOrd="1" destOrd="3" presId="urn:microsoft.com/office/officeart/2005/8/layout/hProcess4"/>
    <dgm:cxn modelId="{6F6697BB-ED39-4116-B2AE-503E22002223}" type="presOf" srcId="{B3FEFEBA-03B5-4211-A734-3FA49090E2A0}" destId="{4B5CA43F-D20E-4975-90A1-0BC99F877DD4}" srcOrd="0" destOrd="5" presId="urn:microsoft.com/office/officeart/2005/8/layout/hProcess4"/>
    <dgm:cxn modelId="{DDAF9D00-743C-4E89-9E72-56D57C239CB4}" type="presOf" srcId="{B9DC806B-071E-4E80-82C5-FA7ADD6E0C66}" destId="{51E21E51-AC59-4B5F-9F60-489516F5E187}" srcOrd="1" destOrd="1" presId="urn:microsoft.com/office/officeart/2005/8/layout/hProcess4"/>
    <dgm:cxn modelId="{C6047CF6-8CB7-4802-AE4C-7E0DAD65EED1}" type="presOf" srcId="{227DB6EF-200E-4BDA-9B37-B08CB0AA4F05}" destId="{4B5CA43F-D20E-4975-90A1-0BC99F877DD4}" srcOrd="0" destOrd="7" presId="urn:microsoft.com/office/officeart/2005/8/layout/hProcess4"/>
    <dgm:cxn modelId="{577B8EBC-0439-4E18-86FB-E4E14144C827}" srcId="{A71AB7AD-3032-4326-8F25-8D1E18725538}" destId="{E21EB82A-6E42-4D57-BB13-9791FD61FE99}" srcOrd="0" destOrd="0" parTransId="{5C18A2AF-9E9C-42F5-AB6C-DEF261CD12F2}" sibTransId="{10652877-21F3-40A8-8AA5-4376EF6F480F}"/>
    <dgm:cxn modelId="{76EEABC5-D525-406A-9186-B3F76AFD326E}" type="presOf" srcId="{869C7038-D8E4-4733-8172-3E0AB2A049AB}" destId="{4B5CA43F-D20E-4975-90A1-0BC99F877DD4}" srcOrd="0" destOrd="3" presId="urn:microsoft.com/office/officeart/2005/8/layout/hProcess4"/>
    <dgm:cxn modelId="{4F7F79B1-3327-4CF4-A6B7-53B4675EE599}" type="presOf" srcId="{834DFB79-8525-4DB7-8594-DD59530B9B7E}" destId="{51E21E51-AC59-4B5F-9F60-489516F5E187}" srcOrd="1" destOrd="0" presId="urn:microsoft.com/office/officeart/2005/8/layout/hProcess4"/>
    <dgm:cxn modelId="{0FAA842A-F9D8-49FB-A6D7-742E4254FF18}" type="presOf" srcId="{7BB33447-FFC3-49FF-A680-6F4547F77E80}" destId="{5D18EFB7-6D6C-46E8-8420-63E789890E9E}" srcOrd="1" destOrd="6" presId="urn:microsoft.com/office/officeart/2005/8/layout/hProcess4"/>
    <dgm:cxn modelId="{FDBC3BC0-5FF5-4FB2-A494-D6591D75F277}" srcId="{A71AB7AD-3032-4326-8F25-8D1E18725538}" destId="{92E30DB6-C200-4172-AF77-633AB62FD772}" srcOrd="2" destOrd="0" parTransId="{575169AC-16FE-43BF-AE00-2C26ED2BA4FD}" sibTransId="{5DD9560A-0442-49D2-9EE9-199A42F78C02}"/>
    <dgm:cxn modelId="{3D4CB018-A4CE-4856-B640-DE0A18ECD805}" type="presParOf" srcId="{32FAA68C-1B96-4177-A683-FCDC77505AA5}" destId="{C10E005F-466C-480D-BAF6-DCD2392AF7EB}" srcOrd="0" destOrd="0" presId="urn:microsoft.com/office/officeart/2005/8/layout/hProcess4"/>
    <dgm:cxn modelId="{A136938E-3924-4489-8703-3625B7F73D3C}" type="presParOf" srcId="{32FAA68C-1B96-4177-A683-FCDC77505AA5}" destId="{C87DBE57-4157-498C-8454-AA1F07539682}" srcOrd="1" destOrd="0" presId="urn:microsoft.com/office/officeart/2005/8/layout/hProcess4"/>
    <dgm:cxn modelId="{23CA8D9D-21C9-4F3F-8CED-91E0EE63A3E3}" type="presParOf" srcId="{32FAA68C-1B96-4177-A683-FCDC77505AA5}" destId="{58317010-5622-43C8-AC63-FF68A7D148D3}" srcOrd="2" destOrd="0" presId="urn:microsoft.com/office/officeart/2005/8/layout/hProcess4"/>
    <dgm:cxn modelId="{E6916AC2-BF70-448B-B9CC-10D857D1EA2D}" type="presParOf" srcId="{58317010-5622-43C8-AC63-FF68A7D148D3}" destId="{E96C0015-93DA-4232-A5EB-BCBC36364505}" srcOrd="0" destOrd="0" presId="urn:microsoft.com/office/officeart/2005/8/layout/hProcess4"/>
    <dgm:cxn modelId="{4B10C64B-A44D-4001-BBE3-F71BDE5A1101}" type="presParOf" srcId="{E96C0015-93DA-4232-A5EB-BCBC36364505}" destId="{FAA8F08A-2428-4E2A-AED7-5045B931CC39}" srcOrd="0" destOrd="0" presId="urn:microsoft.com/office/officeart/2005/8/layout/hProcess4"/>
    <dgm:cxn modelId="{A59A4CA2-53CD-42C3-B905-B8F79868BF12}" type="presParOf" srcId="{E96C0015-93DA-4232-A5EB-BCBC36364505}" destId="{30A78F34-FA4F-498D-87CB-63E914D0BE39}" srcOrd="1" destOrd="0" presId="urn:microsoft.com/office/officeart/2005/8/layout/hProcess4"/>
    <dgm:cxn modelId="{215E01FA-A320-42B0-B1A1-9A7AA3EF76AF}" type="presParOf" srcId="{E96C0015-93DA-4232-A5EB-BCBC36364505}" destId="{51E21E51-AC59-4B5F-9F60-489516F5E187}" srcOrd="2" destOrd="0" presId="urn:microsoft.com/office/officeart/2005/8/layout/hProcess4"/>
    <dgm:cxn modelId="{F026DC71-B17B-4F46-A996-F211F6C4E27F}" type="presParOf" srcId="{E96C0015-93DA-4232-A5EB-BCBC36364505}" destId="{18D81FB5-8C62-47E8-B4B0-52C735155CF5}" srcOrd="3" destOrd="0" presId="urn:microsoft.com/office/officeart/2005/8/layout/hProcess4"/>
    <dgm:cxn modelId="{3730EA1D-285F-431B-8E62-1B445AD52DE0}" type="presParOf" srcId="{E96C0015-93DA-4232-A5EB-BCBC36364505}" destId="{F584BFAE-60DF-4D7D-B99D-C598AC87AF2E}" srcOrd="4" destOrd="0" presId="urn:microsoft.com/office/officeart/2005/8/layout/hProcess4"/>
    <dgm:cxn modelId="{C7847250-AF0E-4FBF-8816-1984425FFF90}" type="presParOf" srcId="{58317010-5622-43C8-AC63-FF68A7D148D3}" destId="{A1421F2F-5BBB-42CB-BBA7-E4284FC6B4F4}" srcOrd="1" destOrd="0" presId="urn:microsoft.com/office/officeart/2005/8/layout/hProcess4"/>
    <dgm:cxn modelId="{6F8FA384-1462-41E0-B3FC-F25067DE8706}" type="presParOf" srcId="{58317010-5622-43C8-AC63-FF68A7D148D3}" destId="{5C604990-85B0-4B14-8B0D-B21C9D7E15C0}" srcOrd="2" destOrd="0" presId="urn:microsoft.com/office/officeart/2005/8/layout/hProcess4"/>
    <dgm:cxn modelId="{99F12E0D-2370-4110-9757-C778B61300A4}" type="presParOf" srcId="{5C604990-85B0-4B14-8B0D-B21C9D7E15C0}" destId="{E80FD7E2-03CF-4FE9-ACA4-057957035D48}" srcOrd="0" destOrd="0" presId="urn:microsoft.com/office/officeart/2005/8/layout/hProcess4"/>
    <dgm:cxn modelId="{59D68AF2-CC52-4568-A509-19B87F169E63}" type="presParOf" srcId="{5C604990-85B0-4B14-8B0D-B21C9D7E15C0}" destId="{4B5CA43F-D20E-4975-90A1-0BC99F877DD4}" srcOrd="1" destOrd="0" presId="urn:microsoft.com/office/officeart/2005/8/layout/hProcess4"/>
    <dgm:cxn modelId="{8D49BF54-6B54-4CD1-B839-BEEBF056B6EA}" type="presParOf" srcId="{5C604990-85B0-4B14-8B0D-B21C9D7E15C0}" destId="{5D18EFB7-6D6C-46E8-8420-63E789890E9E}" srcOrd="2" destOrd="0" presId="urn:microsoft.com/office/officeart/2005/8/layout/hProcess4"/>
    <dgm:cxn modelId="{08826CA8-5BE2-44CE-B697-99567F901F72}" type="presParOf" srcId="{5C604990-85B0-4B14-8B0D-B21C9D7E15C0}" destId="{4B02CCCA-6751-4856-A146-9855292F56C5}" srcOrd="3" destOrd="0" presId="urn:microsoft.com/office/officeart/2005/8/layout/hProcess4"/>
    <dgm:cxn modelId="{6317B755-35F8-459A-A6DA-490A6DDED117}" type="presParOf" srcId="{5C604990-85B0-4B14-8B0D-B21C9D7E15C0}" destId="{775BA1F4-6B6D-43FE-9B14-D725C61A12DC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5D4404D-7518-4F7F-90FE-BCA0A093C4CE}" type="doc">
      <dgm:prSet loTypeId="urn:microsoft.com/office/officeart/2005/8/layout/vList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B869B8-53C4-4B57-A7AE-CB9374DDA972}">
      <dgm:prSet phldrT="[Текст]" custT="1"/>
      <dgm:spPr/>
      <dgm:t>
        <a:bodyPr/>
        <a:lstStyle/>
        <a:p>
          <a:r>
            <a:rPr lang="ru-RU" sz="1800" b="1" i="1" smtClean="0"/>
            <a:t>предметные</a:t>
          </a:r>
          <a:endParaRPr lang="ru-RU" sz="1800" b="1" i="1" dirty="0"/>
        </a:p>
      </dgm:t>
    </dgm:pt>
    <dgm:pt modelId="{BE52E793-FE4B-40A3-855E-B1E25DABDF3B}" type="parTrans" cxnId="{79FCB525-B893-4BC0-B06C-FC9C98002CC7}">
      <dgm:prSet/>
      <dgm:spPr/>
      <dgm:t>
        <a:bodyPr/>
        <a:lstStyle/>
        <a:p>
          <a:endParaRPr lang="ru-RU"/>
        </a:p>
      </dgm:t>
    </dgm:pt>
    <dgm:pt modelId="{C408F6C7-C919-4E4A-8D90-C8F6C781E66A}" type="sibTrans" cxnId="{79FCB525-B893-4BC0-B06C-FC9C98002CC7}">
      <dgm:prSet/>
      <dgm:spPr/>
      <dgm:t>
        <a:bodyPr/>
        <a:lstStyle/>
        <a:p>
          <a:endParaRPr lang="ru-RU"/>
        </a:p>
      </dgm:t>
    </dgm:pt>
    <dgm:pt modelId="{A2863AE6-4468-467D-AD68-B04CFC3975C8}">
      <dgm:prSet phldrT="[Текст]" custT="1"/>
      <dgm:spPr/>
      <dgm:t>
        <a:bodyPr/>
        <a:lstStyle/>
        <a:p>
          <a:r>
            <a:rPr lang="ru-RU" sz="1600" dirty="0" smtClean="0"/>
            <a:t>расширение знаний о числе, формирование представления о целостности и непрерывности курса математики</a:t>
          </a:r>
          <a:endParaRPr lang="ru-RU" sz="1600" dirty="0"/>
        </a:p>
      </dgm:t>
    </dgm:pt>
    <dgm:pt modelId="{E2082BB0-0298-498D-A8F0-1112E979181D}" type="parTrans" cxnId="{F529EDF7-B6ED-4986-95F8-D7BE5420A493}">
      <dgm:prSet/>
      <dgm:spPr/>
      <dgm:t>
        <a:bodyPr/>
        <a:lstStyle/>
        <a:p>
          <a:endParaRPr lang="ru-RU"/>
        </a:p>
      </dgm:t>
    </dgm:pt>
    <dgm:pt modelId="{AA1F430A-E8D4-4E48-912E-AEC53B607A9F}" type="sibTrans" cxnId="{F529EDF7-B6ED-4986-95F8-D7BE5420A493}">
      <dgm:prSet/>
      <dgm:spPr/>
      <dgm:t>
        <a:bodyPr/>
        <a:lstStyle/>
        <a:p>
          <a:endParaRPr lang="ru-RU"/>
        </a:p>
      </dgm:t>
    </dgm:pt>
    <dgm:pt modelId="{2127836C-EA79-4ECD-B22E-920A3C4A4530}">
      <dgm:prSet phldrT="[Текст]" custT="1"/>
      <dgm:spPr/>
      <dgm:t>
        <a:bodyPr/>
        <a:lstStyle/>
        <a:p>
          <a:r>
            <a:rPr lang="ru-RU" sz="1600" smtClean="0"/>
            <a:t>восприятие дроби как результата деления и части целого, владение навыками выполнения  арифметических операций с дробями и смешанными числами, нахождения части целого и целого по его части</a:t>
          </a:r>
          <a:endParaRPr lang="ru-RU" sz="1600" dirty="0"/>
        </a:p>
      </dgm:t>
    </dgm:pt>
    <dgm:pt modelId="{A594A274-1A02-4600-A6C1-746016804763}" type="parTrans" cxnId="{86C7BD33-50C8-42F3-8FF2-11AF912E7B20}">
      <dgm:prSet/>
      <dgm:spPr/>
      <dgm:t>
        <a:bodyPr/>
        <a:lstStyle/>
        <a:p>
          <a:endParaRPr lang="ru-RU"/>
        </a:p>
      </dgm:t>
    </dgm:pt>
    <dgm:pt modelId="{213647B8-3A21-46F5-9247-F7F0CA296F3B}" type="sibTrans" cxnId="{86C7BD33-50C8-42F3-8FF2-11AF912E7B20}">
      <dgm:prSet/>
      <dgm:spPr/>
      <dgm:t>
        <a:bodyPr/>
        <a:lstStyle/>
        <a:p>
          <a:endParaRPr lang="ru-RU"/>
        </a:p>
      </dgm:t>
    </dgm:pt>
    <dgm:pt modelId="{86FB75BB-E1E9-43BB-BAC3-52425A80FCB2}">
      <dgm:prSet phldrT="[Текст]"/>
      <dgm:spPr/>
      <dgm:t>
        <a:bodyPr/>
        <a:lstStyle/>
        <a:p>
          <a:r>
            <a:rPr lang="ru-RU" sz="1800" b="1" i="1" smtClean="0"/>
            <a:t>метапредметные</a:t>
          </a:r>
          <a:endParaRPr lang="ru-RU" sz="1800" b="1" i="1" dirty="0"/>
        </a:p>
      </dgm:t>
    </dgm:pt>
    <dgm:pt modelId="{AA3F6C55-CE5C-4665-9E37-B6C7BC8F040B}" type="parTrans" cxnId="{028FB0FE-DF87-475D-BA84-AA925F217E80}">
      <dgm:prSet/>
      <dgm:spPr/>
      <dgm:t>
        <a:bodyPr/>
        <a:lstStyle/>
        <a:p>
          <a:endParaRPr lang="ru-RU"/>
        </a:p>
      </dgm:t>
    </dgm:pt>
    <dgm:pt modelId="{9CFC803A-5173-4539-879E-0DE57C320553}" type="sibTrans" cxnId="{028FB0FE-DF87-475D-BA84-AA925F217E80}">
      <dgm:prSet/>
      <dgm:spPr/>
      <dgm:t>
        <a:bodyPr/>
        <a:lstStyle/>
        <a:p>
          <a:endParaRPr lang="ru-RU"/>
        </a:p>
      </dgm:t>
    </dgm:pt>
    <dgm:pt modelId="{55B5C142-56C4-431E-AC71-DF7A38585052}">
      <dgm:prSet phldrT="[Текст]" custT="1"/>
      <dgm:spPr/>
      <dgm:t>
        <a:bodyPr/>
        <a:lstStyle/>
        <a:p>
          <a:r>
            <a:rPr lang="ru-RU" sz="1600" dirty="0" smtClean="0"/>
            <a:t>развитие способности к диалогу,  анализу информации, постановке цели и планированию  деятельности</a:t>
          </a:r>
          <a:endParaRPr lang="ru-RU" sz="1600" dirty="0"/>
        </a:p>
      </dgm:t>
    </dgm:pt>
    <dgm:pt modelId="{17A1D51C-ED3D-49CA-A33D-9E55BC404F3F}" type="parTrans" cxnId="{EC33D4CE-31FB-413C-B3ED-70CC35264984}">
      <dgm:prSet/>
      <dgm:spPr/>
      <dgm:t>
        <a:bodyPr/>
        <a:lstStyle/>
        <a:p>
          <a:endParaRPr lang="ru-RU"/>
        </a:p>
      </dgm:t>
    </dgm:pt>
    <dgm:pt modelId="{36C6F422-23AE-40E2-9269-70E254ABE212}" type="sibTrans" cxnId="{EC33D4CE-31FB-413C-B3ED-70CC35264984}">
      <dgm:prSet/>
      <dgm:spPr/>
      <dgm:t>
        <a:bodyPr/>
        <a:lstStyle/>
        <a:p>
          <a:endParaRPr lang="ru-RU"/>
        </a:p>
      </dgm:t>
    </dgm:pt>
    <dgm:pt modelId="{82A1EFAC-E9F6-4A7B-B4F5-089B84C63A00}">
      <dgm:prSet phldrT="[Текст]" custT="1"/>
      <dgm:spPr/>
      <dgm:t>
        <a:bodyPr/>
        <a:lstStyle/>
        <a:p>
          <a:r>
            <a:rPr lang="ru-RU" sz="1800" b="1" i="1" dirty="0" smtClean="0"/>
            <a:t>Личностные</a:t>
          </a:r>
        </a:p>
      </dgm:t>
    </dgm:pt>
    <dgm:pt modelId="{94354F68-8A8F-4292-8BED-ADBCCA9302B4}" type="parTrans" cxnId="{6A975EE4-EE23-4FB6-922F-FEEE0526D965}">
      <dgm:prSet/>
      <dgm:spPr/>
      <dgm:t>
        <a:bodyPr/>
        <a:lstStyle/>
        <a:p>
          <a:endParaRPr lang="ru-RU"/>
        </a:p>
      </dgm:t>
    </dgm:pt>
    <dgm:pt modelId="{86D855E2-F43A-4147-BBF6-AFFC3E6E87A2}" type="sibTrans" cxnId="{6A975EE4-EE23-4FB6-922F-FEEE0526D965}">
      <dgm:prSet/>
      <dgm:spPr/>
      <dgm:t>
        <a:bodyPr/>
        <a:lstStyle/>
        <a:p>
          <a:endParaRPr lang="ru-RU"/>
        </a:p>
      </dgm:t>
    </dgm:pt>
    <dgm:pt modelId="{93569D07-F868-464F-923E-043144A5C098}">
      <dgm:prSet phldrT="[Текст]" custT="1"/>
      <dgm:spPr/>
      <dgm:t>
        <a:bodyPr/>
        <a:lstStyle/>
        <a:p>
          <a:r>
            <a:rPr lang="ru-RU" sz="1600" dirty="0" smtClean="0"/>
            <a:t>формирование  способности к построению алгоритмов решения практических задач</a:t>
          </a:r>
          <a:endParaRPr lang="ru-RU" sz="1600" dirty="0"/>
        </a:p>
      </dgm:t>
    </dgm:pt>
    <dgm:pt modelId="{181DD723-64F7-463D-B991-3FCF05772844}" type="parTrans" cxnId="{1B0B28E6-7725-4B25-95F4-0679207A1B00}">
      <dgm:prSet/>
      <dgm:spPr/>
      <dgm:t>
        <a:bodyPr/>
        <a:lstStyle/>
        <a:p>
          <a:endParaRPr lang="ru-RU"/>
        </a:p>
      </dgm:t>
    </dgm:pt>
    <dgm:pt modelId="{D6C64C08-0FC2-424E-9BEF-84719E583442}" type="sibTrans" cxnId="{1B0B28E6-7725-4B25-95F4-0679207A1B00}">
      <dgm:prSet/>
      <dgm:spPr/>
      <dgm:t>
        <a:bodyPr/>
        <a:lstStyle/>
        <a:p>
          <a:endParaRPr lang="ru-RU"/>
        </a:p>
      </dgm:t>
    </dgm:pt>
    <dgm:pt modelId="{DA3EA224-EE48-4869-B1D8-317A92E57169}">
      <dgm:prSet phldrT="[Текст]" custT="1"/>
      <dgm:spPr/>
      <dgm:t>
        <a:bodyPr/>
        <a:lstStyle/>
        <a:p>
          <a:r>
            <a:rPr lang="ru-RU" sz="1600" dirty="0" smtClean="0"/>
            <a:t>применение геометрических образов как инструмента исследования новых понятий и действий</a:t>
          </a:r>
          <a:endParaRPr lang="ru-RU" sz="1600" dirty="0"/>
        </a:p>
      </dgm:t>
    </dgm:pt>
    <dgm:pt modelId="{26FAA99B-A4C1-4435-A1DF-42C2AD1EF38B}" type="parTrans" cxnId="{45149477-052F-418F-80F6-5E1CA664498D}">
      <dgm:prSet/>
      <dgm:spPr/>
      <dgm:t>
        <a:bodyPr/>
        <a:lstStyle/>
        <a:p>
          <a:endParaRPr lang="ru-RU"/>
        </a:p>
      </dgm:t>
    </dgm:pt>
    <dgm:pt modelId="{3802B72B-62A5-4988-BD6D-06F06A0FA9DE}" type="sibTrans" cxnId="{45149477-052F-418F-80F6-5E1CA664498D}">
      <dgm:prSet/>
      <dgm:spPr/>
      <dgm:t>
        <a:bodyPr/>
        <a:lstStyle/>
        <a:p>
          <a:endParaRPr lang="ru-RU"/>
        </a:p>
      </dgm:t>
    </dgm:pt>
    <dgm:pt modelId="{DF0D9B06-C8CC-4DAD-B3B7-8D5873A18929}">
      <dgm:prSet phldrT="[Текст]" custT="1"/>
      <dgm:spPr/>
      <dgm:t>
        <a:bodyPr/>
        <a:lstStyle/>
        <a:p>
          <a:r>
            <a:rPr lang="ru-RU" sz="1600" dirty="0" smtClean="0"/>
            <a:t>формирование способности к самоконтролю собственной деятельности</a:t>
          </a:r>
          <a:endParaRPr lang="ru-RU" sz="1600" dirty="0"/>
        </a:p>
      </dgm:t>
    </dgm:pt>
    <dgm:pt modelId="{05E532AF-E2D6-44E6-B9C2-E76AF5AE3A00}" type="sibTrans" cxnId="{24C62BB7-548A-4D0D-AD9F-A7DCAD394D9B}">
      <dgm:prSet/>
      <dgm:spPr/>
      <dgm:t>
        <a:bodyPr/>
        <a:lstStyle/>
        <a:p>
          <a:endParaRPr lang="ru-RU"/>
        </a:p>
      </dgm:t>
    </dgm:pt>
    <dgm:pt modelId="{C94ADC8D-00A4-4514-915A-BBC834591457}" type="parTrans" cxnId="{24C62BB7-548A-4D0D-AD9F-A7DCAD394D9B}">
      <dgm:prSet/>
      <dgm:spPr/>
      <dgm:t>
        <a:bodyPr/>
        <a:lstStyle/>
        <a:p>
          <a:endParaRPr lang="ru-RU"/>
        </a:p>
      </dgm:t>
    </dgm:pt>
    <dgm:pt modelId="{1C46ADE4-91BF-430E-8991-8DF12E8125C6}">
      <dgm:prSet phldrT="[Текст]" custT="1"/>
      <dgm:spPr/>
      <dgm:t>
        <a:bodyPr/>
        <a:lstStyle/>
        <a:p>
          <a:r>
            <a:rPr lang="ru-RU" sz="1600" dirty="0" smtClean="0"/>
            <a:t>воспитание волевой </a:t>
          </a:r>
          <a:r>
            <a:rPr lang="ru-RU" sz="1600" dirty="0" err="1" smtClean="0"/>
            <a:t>саморегуляции</a:t>
          </a:r>
          <a:endParaRPr lang="ru-RU" sz="1600" dirty="0"/>
        </a:p>
      </dgm:t>
    </dgm:pt>
    <dgm:pt modelId="{74385ABC-D12A-4B08-9975-C03A50B251CE}" type="parTrans" cxnId="{23D0319E-625C-4002-840E-412ABCAFC857}">
      <dgm:prSet/>
      <dgm:spPr/>
      <dgm:t>
        <a:bodyPr/>
        <a:lstStyle/>
        <a:p>
          <a:endParaRPr lang="ru-RU"/>
        </a:p>
      </dgm:t>
    </dgm:pt>
    <dgm:pt modelId="{FA922EF6-979D-427F-A6BE-68F3A86AD5A1}" type="sibTrans" cxnId="{23D0319E-625C-4002-840E-412ABCAFC857}">
      <dgm:prSet/>
      <dgm:spPr/>
      <dgm:t>
        <a:bodyPr/>
        <a:lstStyle/>
        <a:p>
          <a:endParaRPr lang="ru-RU"/>
        </a:p>
      </dgm:t>
    </dgm:pt>
    <dgm:pt modelId="{C5DD55B6-78C9-47C9-A810-AD29D52B6278}" type="pres">
      <dgm:prSet presAssocID="{55D4404D-7518-4F7F-90FE-BCA0A093C4CE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26E7F90-C5CA-4D65-A1EA-4DEB53AF1DF0}" type="pres">
      <dgm:prSet presAssocID="{E1B869B8-53C4-4B57-A7AE-CB9374DDA972}" presName="comp" presStyleCnt="0"/>
      <dgm:spPr/>
      <dgm:t>
        <a:bodyPr/>
        <a:lstStyle/>
        <a:p>
          <a:endParaRPr lang="ru-RU"/>
        </a:p>
      </dgm:t>
    </dgm:pt>
    <dgm:pt modelId="{5B8ACA00-6759-4EAB-9AE2-DB7A3E7BD9A9}" type="pres">
      <dgm:prSet presAssocID="{E1B869B8-53C4-4B57-A7AE-CB9374DDA972}" presName="box" presStyleLbl="node1" presStyleIdx="0" presStyleCnt="3" custScaleX="100000" custScaleY="135253"/>
      <dgm:spPr/>
      <dgm:t>
        <a:bodyPr/>
        <a:lstStyle/>
        <a:p>
          <a:endParaRPr lang="ru-RU"/>
        </a:p>
      </dgm:t>
    </dgm:pt>
    <dgm:pt modelId="{0827110B-2442-4DA1-BA6D-C145FE486824}" type="pres">
      <dgm:prSet presAssocID="{E1B869B8-53C4-4B57-A7AE-CB9374DDA972}" presName="img" presStyleLbl="fgImgPlace1" presStyleIdx="0" presStyleCnt="3" custScaleX="78037" custScaleY="169897"/>
      <dgm:spPr/>
      <dgm:t>
        <a:bodyPr/>
        <a:lstStyle/>
        <a:p>
          <a:endParaRPr lang="ru-RU"/>
        </a:p>
      </dgm:t>
    </dgm:pt>
    <dgm:pt modelId="{53E667C0-D444-47F4-A0ED-960AD6569CAA}" type="pres">
      <dgm:prSet presAssocID="{E1B869B8-53C4-4B57-A7AE-CB9374DDA97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9BA7D8-84C1-492F-A758-8A97F74EDBA1}" type="pres">
      <dgm:prSet presAssocID="{C408F6C7-C919-4E4A-8D90-C8F6C781E66A}" presName="spacer" presStyleCnt="0"/>
      <dgm:spPr/>
      <dgm:t>
        <a:bodyPr/>
        <a:lstStyle/>
        <a:p>
          <a:endParaRPr lang="ru-RU"/>
        </a:p>
      </dgm:t>
    </dgm:pt>
    <dgm:pt modelId="{AEB068AD-9BCE-4F84-A7D3-75DCF201E4C5}" type="pres">
      <dgm:prSet presAssocID="{86FB75BB-E1E9-43BB-BAC3-52425A80FCB2}" presName="comp" presStyleCnt="0"/>
      <dgm:spPr/>
      <dgm:t>
        <a:bodyPr/>
        <a:lstStyle/>
        <a:p>
          <a:endParaRPr lang="ru-RU"/>
        </a:p>
      </dgm:t>
    </dgm:pt>
    <dgm:pt modelId="{8262EBC1-4981-4659-A75E-69BC287102DE}" type="pres">
      <dgm:prSet presAssocID="{86FB75BB-E1E9-43BB-BAC3-52425A80FCB2}" presName="box" presStyleLbl="node1" presStyleIdx="1" presStyleCnt="3" custScaleY="47121" custLinFactNeighborY="-4121"/>
      <dgm:spPr/>
      <dgm:t>
        <a:bodyPr/>
        <a:lstStyle/>
        <a:p>
          <a:endParaRPr lang="ru-RU"/>
        </a:p>
      </dgm:t>
    </dgm:pt>
    <dgm:pt modelId="{4080675F-ED9A-4483-96D3-DE22BD7C564C}" type="pres">
      <dgm:prSet presAssocID="{86FB75BB-E1E9-43BB-BAC3-52425A80FCB2}" presName="img" presStyleLbl="fgImgPlace1" presStyleIdx="1" presStyleCnt="3" custScaleX="69295" custScaleY="57217" custLinFactNeighborX="980" custLinFactNeighborY="-4800"/>
      <dgm:spPr/>
      <dgm:t>
        <a:bodyPr/>
        <a:lstStyle/>
        <a:p>
          <a:endParaRPr lang="ru-RU"/>
        </a:p>
      </dgm:t>
    </dgm:pt>
    <dgm:pt modelId="{296B0B92-6401-468D-8897-CBAA5A48BA35}" type="pres">
      <dgm:prSet presAssocID="{86FB75BB-E1E9-43BB-BAC3-52425A80FCB2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75E3D7-CE0F-43A3-B69F-39EF314893BD}" type="pres">
      <dgm:prSet presAssocID="{9CFC803A-5173-4539-879E-0DE57C320553}" presName="spacer" presStyleCnt="0"/>
      <dgm:spPr/>
      <dgm:t>
        <a:bodyPr/>
        <a:lstStyle/>
        <a:p>
          <a:endParaRPr lang="ru-RU"/>
        </a:p>
      </dgm:t>
    </dgm:pt>
    <dgm:pt modelId="{BE52A5A3-1D91-4966-9EF7-D21551DDB4C4}" type="pres">
      <dgm:prSet presAssocID="{82A1EFAC-E9F6-4A7B-B4F5-089B84C63A00}" presName="comp" presStyleCnt="0"/>
      <dgm:spPr/>
      <dgm:t>
        <a:bodyPr/>
        <a:lstStyle/>
        <a:p>
          <a:endParaRPr lang="ru-RU"/>
        </a:p>
      </dgm:t>
    </dgm:pt>
    <dgm:pt modelId="{C04E1755-09F1-44A2-9DD9-EFE9EFBB40E4}" type="pres">
      <dgm:prSet presAssocID="{82A1EFAC-E9F6-4A7B-B4F5-089B84C63A00}" presName="box" presStyleLbl="node1" presStyleIdx="2" presStyleCnt="3" custScaleY="91358" custLinFactNeighborY="-7106"/>
      <dgm:spPr/>
      <dgm:t>
        <a:bodyPr/>
        <a:lstStyle/>
        <a:p>
          <a:endParaRPr lang="ru-RU"/>
        </a:p>
      </dgm:t>
    </dgm:pt>
    <dgm:pt modelId="{408B6819-E990-4F64-9E23-ACCF0A6220E4}" type="pres">
      <dgm:prSet presAssocID="{82A1EFAC-E9F6-4A7B-B4F5-089B84C63A00}" presName="img" presStyleLbl="fgImgPlace1" presStyleIdx="2" presStyleCnt="3" custScaleX="76078" custScaleY="113782" custLinFactNeighborX="-483" custLinFactNeighborY="-9167"/>
      <dgm:spPr/>
      <dgm:t>
        <a:bodyPr/>
        <a:lstStyle/>
        <a:p>
          <a:endParaRPr lang="ru-RU"/>
        </a:p>
      </dgm:t>
    </dgm:pt>
    <dgm:pt modelId="{B7C697C8-7488-42EE-9F62-70E7A8CF9C6E}" type="pres">
      <dgm:prSet presAssocID="{82A1EFAC-E9F6-4A7B-B4F5-089B84C63A00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13BBFB-833E-4D38-BE02-67775D8A6821}" type="presOf" srcId="{86FB75BB-E1E9-43BB-BAC3-52425A80FCB2}" destId="{8262EBC1-4981-4659-A75E-69BC287102DE}" srcOrd="0" destOrd="0" presId="urn:microsoft.com/office/officeart/2005/8/layout/vList4"/>
    <dgm:cxn modelId="{F3D6A191-67B0-462C-A2FE-09DB9B01985D}" type="presOf" srcId="{2127836C-EA79-4ECD-B22E-920A3C4A4530}" destId="{5B8ACA00-6759-4EAB-9AE2-DB7A3E7BD9A9}" srcOrd="0" destOrd="2" presId="urn:microsoft.com/office/officeart/2005/8/layout/vList4"/>
    <dgm:cxn modelId="{1B0B28E6-7725-4B25-95F4-0679207A1B00}" srcId="{82A1EFAC-E9F6-4A7B-B4F5-089B84C63A00}" destId="{93569D07-F868-464F-923E-043144A5C098}" srcOrd="2" destOrd="0" parTransId="{181DD723-64F7-463D-B991-3FCF05772844}" sibTransId="{D6C64C08-0FC2-424E-9BEF-84719E583442}"/>
    <dgm:cxn modelId="{EC33D4CE-31FB-413C-B3ED-70CC35264984}" srcId="{86FB75BB-E1E9-43BB-BAC3-52425A80FCB2}" destId="{55B5C142-56C4-431E-AC71-DF7A38585052}" srcOrd="0" destOrd="0" parTransId="{17A1D51C-ED3D-49CA-A33D-9E55BC404F3F}" sibTransId="{36C6F422-23AE-40E2-9269-70E254ABE212}"/>
    <dgm:cxn modelId="{39A3273C-FC1E-49FD-8D47-08B4BAA5611C}" type="presOf" srcId="{1C46ADE4-91BF-430E-8991-8DF12E8125C6}" destId="{B7C697C8-7488-42EE-9F62-70E7A8CF9C6E}" srcOrd="1" destOrd="2" presId="urn:microsoft.com/office/officeart/2005/8/layout/vList4"/>
    <dgm:cxn modelId="{950BFDCB-68FE-4347-A927-51ED84A06BD4}" type="presOf" srcId="{93569D07-F868-464F-923E-043144A5C098}" destId="{B7C697C8-7488-42EE-9F62-70E7A8CF9C6E}" srcOrd="1" destOrd="3" presId="urn:microsoft.com/office/officeart/2005/8/layout/vList4"/>
    <dgm:cxn modelId="{4E81FE84-7B28-4E0A-A69F-C00028488BB3}" type="presOf" srcId="{55B5C142-56C4-431E-AC71-DF7A38585052}" destId="{8262EBC1-4981-4659-A75E-69BC287102DE}" srcOrd="0" destOrd="1" presId="urn:microsoft.com/office/officeart/2005/8/layout/vList4"/>
    <dgm:cxn modelId="{1CF9F468-C5B5-44EF-A3EA-4CC6A0898D61}" type="presOf" srcId="{93569D07-F868-464F-923E-043144A5C098}" destId="{C04E1755-09F1-44A2-9DD9-EFE9EFBB40E4}" srcOrd="0" destOrd="3" presId="urn:microsoft.com/office/officeart/2005/8/layout/vList4"/>
    <dgm:cxn modelId="{23D0319E-625C-4002-840E-412ABCAFC857}" srcId="{82A1EFAC-E9F6-4A7B-B4F5-089B84C63A00}" destId="{1C46ADE4-91BF-430E-8991-8DF12E8125C6}" srcOrd="1" destOrd="0" parTransId="{74385ABC-D12A-4B08-9975-C03A50B251CE}" sibTransId="{FA922EF6-979D-427F-A6BE-68F3A86AD5A1}"/>
    <dgm:cxn modelId="{79FCB525-B893-4BC0-B06C-FC9C98002CC7}" srcId="{55D4404D-7518-4F7F-90FE-BCA0A093C4CE}" destId="{E1B869B8-53C4-4B57-A7AE-CB9374DDA972}" srcOrd="0" destOrd="0" parTransId="{BE52E793-FE4B-40A3-855E-B1E25DABDF3B}" sibTransId="{C408F6C7-C919-4E4A-8D90-C8F6C781E66A}"/>
    <dgm:cxn modelId="{B7587A2B-8757-422D-8E35-A805A06921DE}" type="presOf" srcId="{E1B869B8-53C4-4B57-A7AE-CB9374DDA972}" destId="{5B8ACA00-6759-4EAB-9AE2-DB7A3E7BD9A9}" srcOrd="0" destOrd="0" presId="urn:microsoft.com/office/officeart/2005/8/layout/vList4"/>
    <dgm:cxn modelId="{DD621A73-F6C2-48BD-8D99-28628C765816}" type="presOf" srcId="{55B5C142-56C4-431E-AC71-DF7A38585052}" destId="{296B0B92-6401-468D-8897-CBAA5A48BA35}" srcOrd="1" destOrd="1" presId="urn:microsoft.com/office/officeart/2005/8/layout/vList4"/>
    <dgm:cxn modelId="{7E476E34-1CAB-4BB9-A63D-DBB20AFCFC27}" type="presOf" srcId="{DA3EA224-EE48-4869-B1D8-317A92E57169}" destId="{53E667C0-D444-47F4-A0ED-960AD6569CAA}" srcOrd="1" destOrd="3" presId="urn:microsoft.com/office/officeart/2005/8/layout/vList4"/>
    <dgm:cxn modelId="{D4161A5E-2CB0-4C47-BC40-2696629152BD}" type="presOf" srcId="{86FB75BB-E1E9-43BB-BAC3-52425A80FCB2}" destId="{296B0B92-6401-468D-8897-CBAA5A48BA35}" srcOrd="1" destOrd="0" presId="urn:microsoft.com/office/officeart/2005/8/layout/vList4"/>
    <dgm:cxn modelId="{3B377D7A-E40F-4375-A0C7-30A88110661C}" type="presOf" srcId="{DF0D9B06-C8CC-4DAD-B3B7-8D5873A18929}" destId="{C04E1755-09F1-44A2-9DD9-EFE9EFBB40E4}" srcOrd="0" destOrd="1" presId="urn:microsoft.com/office/officeart/2005/8/layout/vList4"/>
    <dgm:cxn modelId="{C1A778E9-EFB5-4497-8A52-E9CCB22D73D7}" type="presOf" srcId="{82A1EFAC-E9F6-4A7B-B4F5-089B84C63A00}" destId="{B7C697C8-7488-42EE-9F62-70E7A8CF9C6E}" srcOrd="1" destOrd="0" presId="urn:microsoft.com/office/officeart/2005/8/layout/vList4"/>
    <dgm:cxn modelId="{6A975EE4-EE23-4FB6-922F-FEEE0526D965}" srcId="{55D4404D-7518-4F7F-90FE-BCA0A093C4CE}" destId="{82A1EFAC-E9F6-4A7B-B4F5-089B84C63A00}" srcOrd="2" destOrd="0" parTransId="{94354F68-8A8F-4292-8BED-ADBCCA9302B4}" sibTransId="{86D855E2-F43A-4147-BBF6-AFFC3E6E87A2}"/>
    <dgm:cxn modelId="{FDD63642-9D65-428C-80D9-5CB974796924}" type="presOf" srcId="{DA3EA224-EE48-4869-B1D8-317A92E57169}" destId="{5B8ACA00-6759-4EAB-9AE2-DB7A3E7BD9A9}" srcOrd="0" destOrd="3" presId="urn:microsoft.com/office/officeart/2005/8/layout/vList4"/>
    <dgm:cxn modelId="{BF51967B-152C-4079-A07D-FE1F20C8EC05}" type="presOf" srcId="{A2863AE6-4468-467D-AD68-B04CFC3975C8}" destId="{53E667C0-D444-47F4-A0ED-960AD6569CAA}" srcOrd="1" destOrd="1" presId="urn:microsoft.com/office/officeart/2005/8/layout/vList4"/>
    <dgm:cxn modelId="{24C62BB7-548A-4D0D-AD9F-A7DCAD394D9B}" srcId="{82A1EFAC-E9F6-4A7B-B4F5-089B84C63A00}" destId="{DF0D9B06-C8CC-4DAD-B3B7-8D5873A18929}" srcOrd="0" destOrd="0" parTransId="{C94ADC8D-00A4-4514-915A-BBC834591457}" sibTransId="{05E532AF-E2D6-44E6-B9C2-E76AF5AE3A00}"/>
    <dgm:cxn modelId="{8317DF83-96BF-486A-8A2A-3397B802D23A}" type="presOf" srcId="{DF0D9B06-C8CC-4DAD-B3B7-8D5873A18929}" destId="{B7C697C8-7488-42EE-9F62-70E7A8CF9C6E}" srcOrd="1" destOrd="1" presId="urn:microsoft.com/office/officeart/2005/8/layout/vList4"/>
    <dgm:cxn modelId="{29F0B054-94A0-4C13-BC8B-26093D6FB42D}" type="presOf" srcId="{82A1EFAC-E9F6-4A7B-B4F5-089B84C63A00}" destId="{C04E1755-09F1-44A2-9DD9-EFE9EFBB40E4}" srcOrd="0" destOrd="0" presId="urn:microsoft.com/office/officeart/2005/8/layout/vList4"/>
    <dgm:cxn modelId="{86C7BD33-50C8-42F3-8FF2-11AF912E7B20}" srcId="{E1B869B8-53C4-4B57-A7AE-CB9374DDA972}" destId="{2127836C-EA79-4ECD-B22E-920A3C4A4530}" srcOrd="1" destOrd="0" parTransId="{A594A274-1A02-4600-A6C1-746016804763}" sibTransId="{213647B8-3A21-46F5-9247-F7F0CA296F3B}"/>
    <dgm:cxn modelId="{4223F3A5-035B-4F0D-9741-57AA8A755EDF}" type="presOf" srcId="{A2863AE6-4468-467D-AD68-B04CFC3975C8}" destId="{5B8ACA00-6759-4EAB-9AE2-DB7A3E7BD9A9}" srcOrd="0" destOrd="1" presId="urn:microsoft.com/office/officeart/2005/8/layout/vList4"/>
    <dgm:cxn modelId="{028FB0FE-DF87-475D-BA84-AA925F217E80}" srcId="{55D4404D-7518-4F7F-90FE-BCA0A093C4CE}" destId="{86FB75BB-E1E9-43BB-BAC3-52425A80FCB2}" srcOrd="1" destOrd="0" parTransId="{AA3F6C55-CE5C-4665-9E37-B6C7BC8F040B}" sibTransId="{9CFC803A-5173-4539-879E-0DE57C320553}"/>
    <dgm:cxn modelId="{45149477-052F-418F-80F6-5E1CA664498D}" srcId="{E1B869B8-53C4-4B57-A7AE-CB9374DDA972}" destId="{DA3EA224-EE48-4869-B1D8-317A92E57169}" srcOrd="2" destOrd="0" parTransId="{26FAA99B-A4C1-4435-A1DF-42C2AD1EF38B}" sibTransId="{3802B72B-62A5-4988-BD6D-06F06A0FA9DE}"/>
    <dgm:cxn modelId="{5264FA51-728B-4D11-A52B-D29B7938EED7}" type="presOf" srcId="{2127836C-EA79-4ECD-B22E-920A3C4A4530}" destId="{53E667C0-D444-47F4-A0ED-960AD6569CAA}" srcOrd="1" destOrd="2" presId="urn:microsoft.com/office/officeart/2005/8/layout/vList4"/>
    <dgm:cxn modelId="{924D9F0C-A0C8-4BEB-AE89-457C058222A2}" type="presOf" srcId="{1C46ADE4-91BF-430E-8991-8DF12E8125C6}" destId="{C04E1755-09F1-44A2-9DD9-EFE9EFBB40E4}" srcOrd="0" destOrd="2" presId="urn:microsoft.com/office/officeart/2005/8/layout/vList4"/>
    <dgm:cxn modelId="{F529EDF7-B6ED-4986-95F8-D7BE5420A493}" srcId="{E1B869B8-53C4-4B57-A7AE-CB9374DDA972}" destId="{A2863AE6-4468-467D-AD68-B04CFC3975C8}" srcOrd="0" destOrd="0" parTransId="{E2082BB0-0298-498D-A8F0-1112E979181D}" sibTransId="{AA1F430A-E8D4-4E48-912E-AEC53B607A9F}"/>
    <dgm:cxn modelId="{698E2D5F-A96A-4247-B95E-9A5AB3428034}" type="presOf" srcId="{E1B869B8-53C4-4B57-A7AE-CB9374DDA972}" destId="{53E667C0-D444-47F4-A0ED-960AD6569CAA}" srcOrd="1" destOrd="0" presId="urn:microsoft.com/office/officeart/2005/8/layout/vList4"/>
    <dgm:cxn modelId="{EBD9C6FC-0CD9-49DA-92A2-3F9407F34BBF}" type="presOf" srcId="{55D4404D-7518-4F7F-90FE-BCA0A093C4CE}" destId="{C5DD55B6-78C9-47C9-A810-AD29D52B6278}" srcOrd="0" destOrd="0" presId="urn:microsoft.com/office/officeart/2005/8/layout/vList4"/>
    <dgm:cxn modelId="{E0A38D98-94FC-49C0-ACC6-7F9F327C5731}" type="presParOf" srcId="{C5DD55B6-78C9-47C9-A810-AD29D52B6278}" destId="{026E7F90-C5CA-4D65-A1EA-4DEB53AF1DF0}" srcOrd="0" destOrd="0" presId="urn:microsoft.com/office/officeart/2005/8/layout/vList4"/>
    <dgm:cxn modelId="{B4FB716F-B545-4B9F-99D7-32A83D808951}" type="presParOf" srcId="{026E7F90-C5CA-4D65-A1EA-4DEB53AF1DF0}" destId="{5B8ACA00-6759-4EAB-9AE2-DB7A3E7BD9A9}" srcOrd="0" destOrd="0" presId="urn:microsoft.com/office/officeart/2005/8/layout/vList4"/>
    <dgm:cxn modelId="{B8779D00-4E00-45C8-9590-665668D67F08}" type="presParOf" srcId="{026E7F90-C5CA-4D65-A1EA-4DEB53AF1DF0}" destId="{0827110B-2442-4DA1-BA6D-C145FE486824}" srcOrd="1" destOrd="0" presId="urn:microsoft.com/office/officeart/2005/8/layout/vList4"/>
    <dgm:cxn modelId="{84C7E729-A8E5-4629-893A-452BCE1A3F69}" type="presParOf" srcId="{026E7F90-C5CA-4D65-A1EA-4DEB53AF1DF0}" destId="{53E667C0-D444-47F4-A0ED-960AD6569CAA}" srcOrd="2" destOrd="0" presId="urn:microsoft.com/office/officeart/2005/8/layout/vList4"/>
    <dgm:cxn modelId="{4233A770-A8EA-4B9B-A9F8-76D52C078354}" type="presParOf" srcId="{C5DD55B6-78C9-47C9-A810-AD29D52B6278}" destId="{2C9BA7D8-84C1-492F-A758-8A97F74EDBA1}" srcOrd="1" destOrd="0" presId="urn:microsoft.com/office/officeart/2005/8/layout/vList4"/>
    <dgm:cxn modelId="{2729307D-4D72-40E3-92D0-94720EA2BA34}" type="presParOf" srcId="{C5DD55B6-78C9-47C9-A810-AD29D52B6278}" destId="{AEB068AD-9BCE-4F84-A7D3-75DCF201E4C5}" srcOrd="2" destOrd="0" presId="urn:microsoft.com/office/officeart/2005/8/layout/vList4"/>
    <dgm:cxn modelId="{88C0696F-3F09-446A-98FC-B5025249B264}" type="presParOf" srcId="{AEB068AD-9BCE-4F84-A7D3-75DCF201E4C5}" destId="{8262EBC1-4981-4659-A75E-69BC287102DE}" srcOrd="0" destOrd="0" presId="urn:microsoft.com/office/officeart/2005/8/layout/vList4"/>
    <dgm:cxn modelId="{5D76A648-312F-487E-A7A3-1EA662130059}" type="presParOf" srcId="{AEB068AD-9BCE-4F84-A7D3-75DCF201E4C5}" destId="{4080675F-ED9A-4483-96D3-DE22BD7C564C}" srcOrd="1" destOrd="0" presId="urn:microsoft.com/office/officeart/2005/8/layout/vList4"/>
    <dgm:cxn modelId="{1C97966C-A62C-4260-BE9D-3024815D8E5D}" type="presParOf" srcId="{AEB068AD-9BCE-4F84-A7D3-75DCF201E4C5}" destId="{296B0B92-6401-468D-8897-CBAA5A48BA35}" srcOrd="2" destOrd="0" presId="urn:microsoft.com/office/officeart/2005/8/layout/vList4"/>
    <dgm:cxn modelId="{F4E319D5-4401-45E1-B727-5F159322588F}" type="presParOf" srcId="{C5DD55B6-78C9-47C9-A810-AD29D52B6278}" destId="{8C75E3D7-CE0F-43A3-B69F-39EF314893BD}" srcOrd="3" destOrd="0" presId="urn:microsoft.com/office/officeart/2005/8/layout/vList4"/>
    <dgm:cxn modelId="{5A859F5D-C4F1-4282-A3F6-3E4F2A30958B}" type="presParOf" srcId="{C5DD55B6-78C9-47C9-A810-AD29D52B6278}" destId="{BE52A5A3-1D91-4966-9EF7-D21551DDB4C4}" srcOrd="4" destOrd="0" presId="urn:microsoft.com/office/officeart/2005/8/layout/vList4"/>
    <dgm:cxn modelId="{446C4F42-3F3C-4C27-BD0F-D5FA61399D6A}" type="presParOf" srcId="{BE52A5A3-1D91-4966-9EF7-D21551DDB4C4}" destId="{C04E1755-09F1-44A2-9DD9-EFE9EFBB40E4}" srcOrd="0" destOrd="0" presId="urn:microsoft.com/office/officeart/2005/8/layout/vList4"/>
    <dgm:cxn modelId="{4086AA18-198B-4920-B4A5-3E4680365A01}" type="presParOf" srcId="{BE52A5A3-1D91-4966-9EF7-D21551DDB4C4}" destId="{408B6819-E990-4F64-9E23-ACCF0A6220E4}" srcOrd="1" destOrd="0" presId="urn:microsoft.com/office/officeart/2005/8/layout/vList4"/>
    <dgm:cxn modelId="{00DD67D5-7B0A-4EF4-A56C-974A79C655A9}" type="presParOf" srcId="{BE52A5A3-1D91-4966-9EF7-D21551DDB4C4}" destId="{B7C697C8-7488-42EE-9F62-70E7A8CF9C6E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0C5460F-63F0-457C-A064-EF2C8B74E6E1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7F9889-F704-48C3-8C10-C044BD553683}">
      <dgm:prSet phldrT="[Текст]"/>
      <dgm:spPr/>
      <dgm:t>
        <a:bodyPr/>
        <a:lstStyle/>
        <a:p>
          <a:r>
            <a:rPr lang="ru-RU" dirty="0" smtClean="0"/>
            <a:t>Система знаний</a:t>
          </a:r>
          <a:endParaRPr lang="ru-RU" dirty="0"/>
        </a:p>
      </dgm:t>
    </dgm:pt>
    <dgm:pt modelId="{04251F2E-25D0-4133-B923-2A29B062521A}" type="parTrans" cxnId="{4F75A1B1-F33B-4495-9EF2-A06154154F1B}">
      <dgm:prSet/>
      <dgm:spPr/>
      <dgm:t>
        <a:bodyPr/>
        <a:lstStyle/>
        <a:p>
          <a:endParaRPr lang="ru-RU"/>
        </a:p>
      </dgm:t>
    </dgm:pt>
    <dgm:pt modelId="{E884E37E-ACEB-46D3-B787-A991DA64EE7A}" type="sibTrans" cxnId="{4F75A1B1-F33B-4495-9EF2-A06154154F1B}">
      <dgm:prSet/>
      <dgm:spPr/>
      <dgm:t>
        <a:bodyPr/>
        <a:lstStyle/>
        <a:p>
          <a:endParaRPr lang="ru-RU"/>
        </a:p>
      </dgm:t>
    </dgm:pt>
    <dgm:pt modelId="{8A300CB0-9A7D-43FD-89AF-C5CC7D6EE38F}">
      <dgm:prSet phldrT="[Текст]" custT="1"/>
      <dgm:spPr/>
      <dgm:t>
        <a:bodyPr/>
        <a:lstStyle/>
        <a:p>
          <a:r>
            <a:rPr lang="ru-RU" sz="1600" b="1" dirty="0" smtClean="0"/>
            <a:t>представление о дроби как новом виде чисел</a:t>
          </a:r>
          <a:endParaRPr lang="ru-RU" sz="1600" b="1" dirty="0"/>
        </a:p>
      </dgm:t>
    </dgm:pt>
    <dgm:pt modelId="{A4F65B41-6126-407C-B1A8-EEE0EEDCAAF8}" type="parTrans" cxnId="{AD99F56F-86A3-468D-B036-2D9BA14123ED}">
      <dgm:prSet/>
      <dgm:spPr/>
      <dgm:t>
        <a:bodyPr/>
        <a:lstStyle/>
        <a:p>
          <a:endParaRPr lang="ru-RU"/>
        </a:p>
      </dgm:t>
    </dgm:pt>
    <dgm:pt modelId="{9AEAE316-77D5-4F49-AE8C-6335FA3A0DB3}" type="sibTrans" cxnId="{AD99F56F-86A3-468D-B036-2D9BA14123ED}">
      <dgm:prSet/>
      <dgm:spPr/>
      <dgm:t>
        <a:bodyPr/>
        <a:lstStyle/>
        <a:p>
          <a:endParaRPr lang="ru-RU"/>
        </a:p>
      </dgm:t>
    </dgm:pt>
    <dgm:pt modelId="{6877E6A1-3048-4A34-81DF-E78217CE01A4}">
      <dgm:prSet phldrT="[Текст]" custT="1"/>
      <dgm:spPr/>
      <dgm:t>
        <a:bodyPr/>
        <a:lstStyle/>
        <a:p>
          <a:r>
            <a:rPr lang="ru-RU" sz="1600" b="1" dirty="0" smtClean="0"/>
            <a:t>представление о дроби как о средстве описания, исследования и преобразования реальных ситуаций</a:t>
          </a:r>
          <a:endParaRPr lang="ru-RU" sz="1600" b="1" dirty="0"/>
        </a:p>
      </dgm:t>
    </dgm:pt>
    <dgm:pt modelId="{C4FB3636-7825-47F4-B1E8-E8890178CCAE}" type="parTrans" cxnId="{E413416F-9D94-4A11-9136-A819083AE878}">
      <dgm:prSet/>
      <dgm:spPr/>
      <dgm:t>
        <a:bodyPr/>
        <a:lstStyle/>
        <a:p>
          <a:endParaRPr lang="ru-RU"/>
        </a:p>
      </dgm:t>
    </dgm:pt>
    <dgm:pt modelId="{FC9AAE98-DE4A-4295-ACB5-5BCD16066536}" type="sibTrans" cxnId="{E413416F-9D94-4A11-9136-A819083AE878}">
      <dgm:prSet/>
      <dgm:spPr/>
      <dgm:t>
        <a:bodyPr/>
        <a:lstStyle/>
        <a:p>
          <a:endParaRPr lang="ru-RU"/>
        </a:p>
      </dgm:t>
    </dgm:pt>
    <dgm:pt modelId="{7627E1B9-CBE1-4DE7-B6B9-6F87E1898AD7}">
      <dgm:prSet phldrT="[Текст]"/>
      <dgm:spPr/>
      <dgm:t>
        <a:bodyPr/>
        <a:lstStyle/>
        <a:p>
          <a:r>
            <a:rPr lang="ru-RU" dirty="0" smtClean="0"/>
            <a:t>Система деятельности</a:t>
          </a:r>
          <a:endParaRPr lang="ru-RU" dirty="0"/>
        </a:p>
      </dgm:t>
    </dgm:pt>
    <dgm:pt modelId="{4184219D-1F48-41E5-97AF-6B68035EC3AD}" type="parTrans" cxnId="{1895A4A2-F6E3-46BA-AF5C-652C085AD3BB}">
      <dgm:prSet/>
      <dgm:spPr/>
      <dgm:t>
        <a:bodyPr/>
        <a:lstStyle/>
        <a:p>
          <a:endParaRPr lang="ru-RU"/>
        </a:p>
      </dgm:t>
    </dgm:pt>
    <dgm:pt modelId="{74C37610-23ED-47C6-A908-FBD468D41D87}" type="sibTrans" cxnId="{1895A4A2-F6E3-46BA-AF5C-652C085AD3BB}">
      <dgm:prSet/>
      <dgm:spPr/>
      <dgm:t>
        <a:bodyPr/>
        <a:lstStyle/>
        <a:p>
          <a:endParaRPr lang="ru-RU"/>
        </a:p>
      </dgm:t>
    </dgm:pt>
    <dgm:pt modelId="{96F5CDB6-AC99-43BB-A885-4B22121E5A72}">
      <dgm:prSet phldrT="[Текст]" custT="1"/>
      <dgm:spPr/>
      <dgm:t>
        <a:bodyPr/>
        <a:lstStyle/>
        <a:p>
          <a:r>
            <a:rPr lang="ru-RU" sz="1600" b="1" dirty="0" smtClean="0"/>
            <a:t>преобразовательная</a:t>
          </a:r>
          <a:endParaRPr lang="ru-RU" sz="1600" b="1" dirty="0"/>
        </a:p>
      </dgm:t>
    </dgm:pt>
    <dgm:pt modelId="{A0C9BFA8-4ED5-47B2-B4B9-2ED5BD6C5DAD}" type="parTrans" cxnId="{D1029A4F-77C6-4C4D-A5BF-0FFA038C9656}">
      <dgm:prSet/>
      <dgm:spPr/>
      <dgm:t>
        <a:bodyPr/>
        <a:lstStyle/>
        <a:p>
          <a:endParaRPr lang="ru-RU"/>
        </a:p>
      </dgm:t>
    </dgm:pt>
    <dgm:pt modelId="{DD82D88F-8623-47D2-B97F-8705CA277A3B}" type="sibTrans" cxnId="{D1029A4F-77C6-4C4D-A5BF-0FFA038C9656}">
      <dgm:prSet/>
      <dgm:spPr/>
      <dgm:t>
        <a:bodyPr/>
        <a:lstStyle/>
        <a:p>
          <a:endParaRPr lang="ru-RU"/>
        </a:p>
      </dgm:t>
    </dgm:pt>
    <dgm:pt modelId="{CAC205B4-9533-48FA-B2D9-FEDC4925B68E}">
      <dgm:prSet phldrT="[Текст]" custT="1"/>
      <dgm:spPr/>
      <dgm:t>
        <a:bodyPr/>
        <a:lstStyle/>
        <a:p>
          <a:r>
            <a:rPr lang="ru-RU" sz="1600" b="1" dirty="0" err="1" smtClean="0"/>
            <a:t>самоорганизующая</a:t>
          </a:r>
          <a:endParaRPr lang="ru-RU" sz="1600" b="1" dirty="0"/>
        </a:p>
      </dgm:t>
    </dgm:pt>
    <dgm:pt modelId="{67D4D722-857F-4855-BF73-61EEC6EE2E9C}" type="parTrans" cxnId="{379962A1-9D90-4581-86A0-C83481C0986C}">
      <dgm:prSet/>
      <dgm:spPr/>
      <dgm:t>
        <a:bodyPr/>
        <a:lstStyle/>
        <a:p>
          <a:endParaRPr lang="ru-RU"/>
        </a:p>
      </dgm:t>
    </dgm:pt>
    <dgm:pt modelId="{1D1DD24B-725F-45D5-B1D9-DDAF11C0F9F8}" type="sibTrans" cxnId="{379962A1-9D90-4581-86A0-C83481C0986C}">
      <dgm:prSet/>
      <dgm:spPr/>
      <dgm:t>
        <a:bodyPr/>
        <a:lstStyle/>
        <a:p>
          <a:endParaRPr lang="ru-RU"/>
        </a:p>
      </dgm:t>
    </dgm:pt>
    <dgm:pt modelId="{A587C67A-5BF7-49DA-894D-BA709068C11C}">
      <dgm:prSet phldrT="[Текст]"/>
      <dgm:spPr/>
      <dgm:t>
        <a:bodyPr/>
        <a:lstStyle/>
        <a:p>
          <a:r>
            <a:rPr lang="ru-RU" dirty="0" smtClean="0"/>
            <a:t>Формы контроля</a:t>
          </a:r>
          <a:endParaRPr lang="ru-RU" dirty="0"/>
        </a:p>
      </dgm:t>
    </dgm:pt>
    <dgm:pt modelId="{26DD05CF-E908-4272-B1F2-BCFDDD127435}" type="parTrans" cxnId="{32F1556C-4713-4FB3-B919-9F91F525E2A5}">
      <dgm:prSet/>
      <dgm:spPr/>
      <dgm:t>
        <a:bodyPr/>
        <a:lstStyle/>
        <a:p>
          <a:endParaRPr lang="ru-RU"/>
        </a:p>
      </dgm:t>
    </dgm:pt>
    <dgm:pt modelId="{8E19C1D7-D64B-4C1D-AC06-8292A654DC1F}" type="sibTrans" cxnId="{32F1556C-4713-4FB3-B919-9F91F525E2A5}">
      <dgm:prSet/>
      <dgm:spPr/>
      <dgm:t>
        <a:bodyPr/>
        <a:lstStyle/>
        <a:p>
          <a:endParaRPr lang="ru-RU"/>
        </a:p>
      </dgm:t>
    </dgm:pt>
    <dgm:pt modelId="{599CC077-0E4C-43F9-AFBC-AAA559105F06}">
      <dgm:prSet phldrT="[Текст]" custT="1"/>
      <dgm:spPr/>
      <dgm:t>
        <a:bodyPr/>
        <a:lstStyle/>
        <a:p>
          <a:r>
            <a:rPr lang="ru-RU" sz="1600" b="1" dirty="0" smtClean="0"/>
            <a:t>самоконтроль</a:t>
          </a:r>
          <a:endParaRPr lang="ru-RU" sz="1600" b="1" dirty="0"/>
        </a:p>
      </dgm:t>
    </dgm:pt>
    <dgm:pt modelId="{D3E74BA5-6289-4F56-90EB-B2D9798FA93D}" type="parTrans" cxnId="{C24BA418-E4A9-4E64-A510-351E108057D2}">
      <dgm:prSet/>
      <dgm:spPr/>
      <dgm:t>
        <a:bodyPr/>
        <a:lstStyle/>
        <a:p>
          <a:endParaRPr lang="ru-RU"/>
        </a:p>
      </dgm:t>
    </dgm:pt>
    <dgm:pt modelId="{1F1ACA93-4FC1-44ED-A7F4-2DF9132CF2BD}" type="sibTrans" cxnId="{C24BA418-E4A9-4E64-A510-351E108057D2}">
      <dgm:prSet/>
      <dgm:spPr/>
      <dgm:t>
        <a:bodyPr/>
        <a:lstStyle/>
        <a:p>
          <a:endParaRPr lang="ru-RU"/>
        </a:p>
      </dgm:t>
    </dgm:pt>
    <dgm:pt modelId="{19B46A7D-3DD4-4C6E-8BC9-72C7D175882B}">
      <dgm:prSet phldrT="[Текст]" custT="1"/>
      <dgm:spPr/>
      <dgm:t>
        <a:bodyPr/>
        <a:lstStyle/>
        <a:p>
          <a:r>
            <a:rPr lang="ru-RU" sz="1600" b="1" dirty="0" smtClean="0"/>
            <a:t>контролирующие самостоятельные работы</a:t>
          </a:r>
          <a:endParaRPr lang="ru-RU" sz="1600" b="1" dirty="0"/>
        </a:p>
      </dgm:t>
    </dgm:pt>
    <dgm:pt modelId="{87E36B93-05BA-4B77-8FD6-34E2E246BBCB}" type="parTrans" cxnId="{3C510304-0D1F-4B0F-9DF0-872B3348C444}">
      <dgm:prSet/>
      <dgm:spPr/>
      <dgm:t>
        <a:bodyPr/>
        <a:lstStyle/>
        <a:p>
          <a:endParaRPr lang="ru-RU"/>
        </a:p>
      </dgm:t>
    </dgm:pt>
    <dgm:pt modelId="{1118C099-9634-4058-BDC5-4BEAB2FA3630}" type="sibTrans" cxnId="{3C510304-0D1F-4B0F-9DF0-872B3348C444}">
      <dgm:prSet/>
      <dgm:spPr/>
      <dgm:t>
        <a:bodyPr/>
        <a:lstStyle/>
        <a:p>
          <a:endParaRPr lang="ru-RU"/>
        </a:p>
      </dgm:t>
    </dgm:pt>
    <dgm:pt modelId="{C366A0EA-CDC3-40B8-B968-B07F07F49DD3}">
      <dgm:prSet phldrT="[Текст]" custT="1"/>
      <dgm:spPr/>
      <dgm:t>
        <a:bodyPr/>
        <a:lstStyle/>
        <a:p>
          <a:r>
            <a:rPr lang="ru-RU" sz="1600" b="1" dirty="0" smtClean="0"/>
            <a:t>владение геометрическими понятиями (отрезок, окружность) и их применения для исследований дробных чисел</a:t>
          </a:r>
          <a:endParaRPr lang="ru-RU" sz="1600" b="1" dirty="0"/>
        </a:p>
      </dgm:t>
    </dgm:pt>
    <dgm:pt modelId="{95750983-6CEC-4338-BD2A-F6803DAC28F8}" type="parTrans" cxnId="{F4925D2A-619C-477B-8F8C-F5F9C099EEDC}">
      <dgm:prSet/>
      <dgm:spPr/>
      <dgm:t>
        <a:bodyPr/>
        <a:lstStyle/>
        <a:p>
          <a:endParaRPr lang="ru-RU"/>
        </a:p>
      </dgm:t>
    </dgm:pt>
    <dgm:pt modelId="{C6B85F64-EB79-4EEE-8699-B87A90DC63EA}" type="sibTrans" cxnId="{F4925D2A-619C-477B-8F8C-F5F9C099EEDC}">
      <dgm:prSet/>
      <dgm:spPr/>
      <dgm:t>
        <a:bodyPr/>
        <a:lstStyle/>
        <a:p>
          <a:endParaRPr lang="ru-RU"/>
        </a:p>
      </dgm:t>
    </dgm:pt>
    <dgm:pt modelId="{B0A99E31-5442-4C82-9FF5-0C56E076034B}">
      <dgm:prSet phldrT="[Текст]" custT="1"/>
      <dgm:spPr/>
      <dgm:t>
        <a:bodyPr/>
        <a:lstStyle/>
        <a:p>
          <a:r>
            <a:rPr lang="ru-RU" sz="1600" b="1" dirty="0" err="1" smtClean="0"/>
            <a:t>общеучебная</a:t>
          </a:r>
          <a:endParaRPr lang="ru-RU" sz="1600" b="1" dirty="0"/>
        </a:p>
      </dgm:t>
    </dgm:pt>
    <dgm:pt modelId="{8B0B35BB-ED88-48A3-BAAB-ED8D71DB5683}" type="parTrans" cxnId="{F6BC4099-2E0F-45DC-8981-C54D9003C382}">
      <dgm:prSet/>
      <dgm:spPr/>
      <dgm:t>
        <a:bodyPr/>
        <a:lstStyle/>
        <a:p>
          <a:endParaRPr lang="ru-RU"/>
        </a:p>
      </dgm:t>
    </dgm:pt>
    <dgm:pt modelId="{C6E7B937-77F4-4414-A191-E4A192F8FAF8}" type="sibTrans" cxnId="{F6BC4099-2E0F-45DC-8981-C54D9003C382}">
      <dgm:prSet/>
      <dgm:spPr/>
      <dgm:t>
        <a:bodyPr/>
        <a:lstStyle/>
        <a:p>
          <a:endParaRPr lang="ru-RU"/>
        </a:p>
      </dgm:t>
    </dgm:pt>
    <dgm:pt modelId="{711D1621-635D-4A8E-896B-E359189C90DA}">
      <dgm:prSet phldrT="[Текст]"/>
      <dgm:spPr/>
      <dgm:t>
        <a:bodyPr/>
        <a:lstStyle/>
        <a:p>
          <a:endParaRPr lang="ru-RU" sz="1500" dirty="0"/>
        </a:p>
      </dgm:t>
    </dgm:pt>
    <dgm:pt modelId="{4D89BC01-B3C8-4CD7-81E1-945FD1EBDF6B}" type="parTrans" cxnId="{90AFF351-E671-4358-9A04-0D92301DA5EC}">
      <dgm:prSet/>
      <dgm:spPr/>
      <dgm:t>
        <a:bodyPr/>
        <a:lstStyle/>
        <a:p>
          <a:endParaRPr lang="ru-RU"/>
        </a:p>
      </dgm:t>
    </dgm:pt>
    <dgm:pt modelId="{D8DAD775-1B6B-4A89-B759-5600E7EAFD3E}" type="sibTrans" cxnId="{90AFF351-E671-4358-9A04-0D92301DA5EC}">
      <dgm:prSet/>
      <dgm:spPr/>
      <dgm:t>
        <a:bodyPr/>
        <a:lstStyle/>
        <a:p>
          <a:endParaRPr lang="ru-RU"/>
        </a:p>
      </dgm:t>
    </dgm:pt>
    <dgm:pt modelId="{0C21449D-1E49-4E61-9A69-03822CD37D55}">
      <dgm:prSet phldrT="[Текст]"/>
      <dgm:spPr/>
      <dgm:t>
        <a:bodyPr/>
        <a:lstStyle/>
        <a:p>
          <a:endParaRPr lang="ru-RU" sz="1500" dirty="0"/>
        </a:p>
      </dgm:t>
    </dgm:pt>
    <dgm:pt modelId="{A2DCA67A-2FC4-45FC-B39B-CE776F055C6B}" type="parTrans" cxnId="{67C7FCA1-8218-4CEB-B488-C2F0DEEA32C1}">
      <dgm:prSet/>
      <dgm:spPr/>
      <dgm:t>
        <a:bodyPr/>
        <a:lstStyle/>
        <a:p>
          <a:endParaRPr lang="ru-RU"/>
        </a:p>
      </dgm:t>
    </dgm:pt>
    <dgm:pt modelId="{0F4D1B7F-C1AB-4CBD-A06E-13DA7772F28A}" type="sibTrans" cxnId="{67C7FCA1-8218-4CEB-B488-C2F0DEEA32C1}">
      <dgm:prSet/>
      <dgm:spPr/>
      <dgm:t>
        <a:bodyPr/>
        <a:lstStyle/>
        <a:p>
          <a:endParaRPr lang="ru-RU"/>
        </a:p>
      </dgm:t>
    </dgm:pt>
    <dgm:pt modelId="{AC1032B0-DBAD-46CC-B451-BC3CDF435422}">
      <dgm:prSet phldrT="[Текст]" custT="1"/>
      <dgm:spPr/>
      <dgm:t>
        <a:bodyPr/>
        <a:lstStyle/>
        <a:p>
          <a:r>
            <a:rPr lang="ru-RU" sz="1600" b="1" dirty="0" smtClean="0"/>
            <a:t>познавательная</a:t>
          </a:r>
          <a:endParaRPr lang="ru-RU" sz="1600" b="1" dirty="0"/>
        </a:p>
      </dgm:t>
    </dgm:pt>
    <dgm:pt modelId="{F05F3E63-1E52-4A4C-8048-6EA7AC95D8A7}" type="parTrans" cxnId="{1F349A58-DED2-4D1C-BE3C-C92EF7B0AEAD}">
      <dgm:prSet/>
      <dgm:spPr/>
      <dgm:t>
        <a:bodyPr/>
        <a:lstStyle/>
        <a:p>
          <a:endParaRPr lang="ru-RU"/>
        </a:p>
      </dgm:t>
    </dgm:pt>
    <dgm:pt modelId="{EA005111-09AD-4E69-BCDE-DA06E7056FAB}" type="sibTrans" cxnId="{1F349A58-DED2-4D1C-BE3C-C92EF7B0AEAD}">
      <dgm:prSet/>
      <dgm:spPr/>
      <dgm:t>
        <a:bodyPr/>
        <a:lstStyle/>
        <a:p>
          <a:endParaRPr lang="ru-RU"/>
        </a:p>
      </dgm:t>
    </dgm:pt>
    <dgm:pt modelId="{3947CCC0-4CD5-4F16-AEB8-4C24D6DC9015}">
      <dgm:prSet phldrT="[Текст]" custT="1"/>
      <dgm:spPr/>
      <dgm:t>
        <a:bodyPr/>
        <a:lstStyle/>
        <a:p>
          <a:r>
            <a:rPr lang="ru-RU" sz="1600" b="1" dirty="0" smtClean="0"/>
            <a:t>взаимоконтроль</a:t>
          </a:r>
          <a:endParaRPr lang="ru-RU" sz="1600" b="1" dirty="0"/>
        </a:p>
      </dgm:t>
    </dgm:pt>
    <dgm:pt modelId="{49585B86-9C08-42BA-8C15-A26988942F18}" type="parTrans" cxnId="{56A39D00-057A-4BFA-98BB-E86C2FF55057}">
      <dgm:prSet/>
      <dgm:spPr/>
      <dgm:t>
        <a:bodyPr/>
        <a:lstStyle/>
        <a:p>
          <a:endParaRPr lang="ru-RU"/>
        </a:p>
      </dgm:t>
    </dgm:pt>
    <dgm:pt modelId="{CC9D0008-3B8D-49D1-B399-D4CDB2CB0754}" type="sibTrans" cxnId="{56A39D00-057A-4BFA-98BB-E86C2FF55057}">
      <dgm:prSet/>
      <dgm:spPr/>
      <dgm:t>
        <a:bodyPr/>
        <a:lstStyle/>
        <a:p>
          <a:endParaRPr lang="ru-RU"/>
        </a:p>
      </dgm:t>
    </dgm:pt>
    <dgm:pt modelId="{D18F2B85-4FF5-44D3-92CC-A06EB512CFFC}">
      <dgm:prSet phldrT="[Текст]" custT="1"/>
      <dgm:spPr/>
      <dgm:t>
        <a:bodyPr/>
        <a:lstStyle/>
        <a:p>
          <a:r>
            <a:rPr lang="ru-RU" sz="1600" b="1" dirty="0" smtClean="0"/>
            <a:t>обучающие самостоятельные работы </a:t>
          </a:r>
          <a:endParaRPr lang="ru-RU" sz="1600" b="1" dirty="0"/>
        </a:p>
      </dgm:t>
    </dgm:pt>
    <dgm:pt modelId="{67393023-DC01-46B7-8748-B926F618DD72}" type="parTrans" cxnId="{35B514FE-4D39-42BF-B548-01EDB300F76A}">
      <dgm:prSet/>
      <dgm:spPr/>
      <dgm:t>
        <a:bodyPr/>
        <a:lstStyle/>
        <a:p>
          <a:endParaRPr lang="ru-RU"/>
        </a:p>
      </dgm:t>
    </dgm:pt>
    <dgm:pt modelId="{EB789533-A389-4677-8ABE-4C8F50D8CC65}" type="sibTrans" cxnId="{35B514FE-4D39-42BF-B548-01EDB300F76A}">
      <dgm:prSet/>
      <dgm:spPr/>
      <dgm:t>
        <a:bodyPr/>
        <a:lstStyle/>
        <a:p>
          <a:endParaRPr lang="ru-RU"/>
        </a:p>
      </dgm:t>
    </dgm:pt>
    <dgm:pt modelId="{96401533-4024-4DD2-B3C6-278C34C3E706}">
      <dgm:prSet phldrT="[Текст]" custT="1"/>
      <dgm:spPr/>
      <dgm:t>
        <a:bodyPr/>
        <a:lstStyle/>
        <a:p>
          <a:r>
            <a:rPr lang="ru-RU" sz="1600" b="1" dirty="0" smtClean="0"/>
            <a:t>тесты</a:t>
          </a:r>
          <a:endParaRPr lang="ru-RU" sz="1600" b="1" dirty="0"/>
        </a:p>
      </dgm:t>
    </dgm:pt>
    <dgm:pt modelId="{7649FB84-2849-4915-A4FF-898048F74CF1}" type="parTrans" cxnId="{884A9BD8-CF5A-4D93-A36C-62AAD7513737}">
      <dgm:prSet/>
      <dgm:spPr/>
      <dgm:t>
        <a:bodyPr/>
        <a:lstStyle/>
        <a:p>
          <a:endParaRPr lang="ru-RU"/>
        </a:p>
      </dgm:t>
    </dgm:pt>
    <dgm:pt modelId="{8C343F93-1FE4-4434-AF23-8540988B34EA}" type="sibTrans" cxnId="{884A9BD8-CF5A-4D93-A36C-62AAD7513737}">
      <dgm:prSet/>
      <dgm:spPr/>
      <dgm:t>
        <a:bodyPr/>
        <a:lstStyle/>
        <a:p>
          <a:endParaRPr lang="ru-RU"/>
        </a:p>
      </dgm:t>
    </dgm:pt>
    <dgm:pt modelId="{B835F63C-BDD4-42A3-99D3-475E334E5818}">
      <dgm:prSet phldrT="[Текст]" custT="1"/>
      <dgm:spPr/>
      <dgm:t>
        <a:bodyPr/>
        <a:lstStyle/>
        <a:p>
          <a:r>
            <a:rPr lang="ru-RU" sz="1600" b="1" dirty="0" smtClean="0"/>
            <a:t>контрольная работа</a:t>
          </a:r>
          <a:endParaRPr lang="ru-RU" sz="1600" b="1" dirty="0"/>
        </a:p>
      </dgm:t>
    </dgm:pt>
    <dgm:pt modelId="{39CA3740-3E7C-4D16-86D4-C5EB3C98D84D}" type="parTrans" cxnId="{436BEB65-ECD4-45AC-8E6F-1447CA5026C5}">
      <dgm:prSet/>
      <dgm:spPr/>
      <dgm:t>
        <a:bodyPr/>
        <a:lstStyle/>
        <a:p>
          <a:endParaRPr lang="ru-RU"/>
        </a:p>
      </dgm:t>
    </dgm:pt>
    <dgm:pt modelId="{319C40ED-0DD7-4810-A471-62FF175D4FF1}" type="sibTrans" cxnId="{436BEB65-ECD4-45AC-8E6F-1447CA5026C5}">
      <dgm:prSet/>
      <dgm:spPr/>
      <dgm:t>
        <a:bodyPr/>
        <a:lstStyle/>
        <a:p>
          <a:endParaRPr lang="ru-RU"/>
        </a:p>
      </dgm:t>
    </dgm:pt>
    <dgm:pt modelId="{C183917A-EB55-4F78-ABF1-DCBC866AB6B6}" type="pres">
      <dgm:prSet presAssocID="{20C5460F-63F0-457C-A064-EF2C8B74E6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049758-6D9F-4CAF-B530-08CA092F5FDC}" type="pres">
      <dgm:prSet presAssocID="{DA7F9889-F704-48C3-8C10-C044BD553683}" presName="linNode" presStyleCnt="0"/>
      <dgm:spPr/>
    </dgm:pt>
    <dgm:pt modelId="{0F5F250F-C18C-4040-806B-CCEE722CDCF7}" type="pres">
      <dgm:prSet presAssocID="{DA7F9889-F704-48C3-8C10-C044BD553683}" presName="parentText" presStyleLbl="node1" presStyleIdx="0" presStyleCnt="3" custScaleX="103389" custScaleY="1108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1B8073-D7AB-4FC6-B16D-BD46DC644411}" type="pres">
      <dgm:prSet presAssocID="{DA7F9889-F704-48C3-8C10-C044BD553683}" presName="descendantText" presStyleLbl="alignAccFollowNode1" presStyleIdx="0" presStyleCnt="3" custScaleX="96995" custScaleY="123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E333A-2B70-4E6D-90E8-AF46772DD176}" type="pres">
      <dgm:prSet presAssocID="{E884E37E-ACEB-46D3-B787-A991DA64EE7A}" presName="sp" presStyleCnt="0"/>
      <dgm:spPr/>
    </dgm:pt>
    <dgm:pt modelId="{AD18B216-710A-4270-8C3A-4C3B378B009C}" type="pres">
      <dgm:prSet presAssocID="{7627E1B9-CBE1-4DE7-B6B9-6F87E1898AD7}" presName="linNode" presStyleCnt="0"/>
      <dgm:spPr/>
    </dgm:pt>
    <dgm:pt modelId="{A94AA1EE-A672-4FD3-A2CA-B8F4754A1A36}" type="pres">
      <dgm:prSet presAssocID="{7627E1B9-CBE1-4DE7-B6B9-6F87E1898AD7}" presName="parentText" presStyleLbl="node1" presStyleIdx="1" presStyleCnt="3" custScaleX="105342" custScaleY="7723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70111-3723-45B8-A3BA-E889D23229C6}" type="pres">
      <dgm:prSet presAssocID="{7627E1B9-CBE1-4DE7-B6B9-6F87E1898AD7}" presName="descendantText" presStyleLbl="alignAccFollowNode1" presStyleIdx="1" presStyleCnt="3" custScaleX="100067" custScaleY="82243" custLinFactNeighborX="-1861" custLinFactNeighborY="4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3769B3-96DD-4FCE-9ED1-A421E1825454}" type="pres">
      <dgm:prSet presAssocID="{74C37610-23ED-47C6-A908-FBD468D41D87}" presName="sp" presStyleCnt="0"/>
      <dgm:spPr/>
    </dgm:pt>
    <dgm:pt modelId="{2CDD86A3-BE4E-4F4A-B19E-1B9DCD0C6EEA}" type="pres">
      <dgm:prSet presAssocID="{A587C67A-5BF7-49DA-894D-BA709068C11C}" presName="linNode" presStyleCnt="0"/>
      <dgm:spPr/>
    </dgm:pt>
    <dgm:pt modelId="{DEF03868-A886-42A3-883E-8D995CB22043}" type="pres">
      <dgm:prSet presAssocID="{A587C67A-5BF7-49DA-894D-BA709068C11C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08F739-E718-4FBF-876B-C12132AED1FE}" type="pres">
      <dgm:prSet presAssocID="{A587C67A-5BF7-49DA-894D-BA709068C11C}" presName="descendantText" presStyleLbl="alignAccFollowNode1" presStyleIdx="2" presStyleCnt="3" custScaleX="99075" custScaleY="108045" custLinFactNeighborX="1460" custLinFactNeighborY="-20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519899-89EF-4168-BD2E-8C226D9B7FB0}" type="presOf" srcId="{6877E6A1-3048-4A34-81DF-E78217CE01A4}" destId="{661B8073-D7AB-4FC6-B16D-BD46DC644411}" srcOrd="0" destOrd="1" presId="urn:microsoft.com/office/officeart/2005/8/layout/vList5"/>
    <dgm:cxn modelId="{7E9E5975-8860-4576-81F0-20BA6496DFBB}" type="presOf" srcId="{19B46A7D-3DD4-4C6E-8BC9-72C7D175882B}" destId="{9708F739-E718-4FBF-876B-C12132AED1FE}" srcOrd="0" destOrd="3" presId="urn:microsoft.com/office/officeart/2005/8/layout/vList5"/>
    <dgm:cxn modelId="{D1029A4F-77C6-4C4D-A5BF-0FFA038C9656}" srcId="{7627E1B9-CBE1-4DE7-B6B9-6F87E1898AD7}" destId="{96F5CDB6-AC99-43BB-A885-4B22121E5A72}" srcOrd="1" destOrd="0" parTransId="{A0C9BFA8-4ED5-47B2-B4B9-2ED5BD6C5DAD}" sibTransId="{DD82D88F-8623-47D2-B97F-8705CA277A3B}"/>
    <dgm:cxn modelId="{5440CED0-B3C9-4EC8-B88C-D3F9D945F4F3}" type="presOf" srcId="{A587C67A-5BF7-49DA-894D-BA709068C11C}" destId="{DEF03868-A886-42A3-883E-8D995CB22043}" srcOrd="0" destOrd="0" presId="urn:microsoft.com/office/officeart/2005/8/layout/vList5"/>
    <dgm:cxn modelId="{069F95F2-C3AB-46CF-B9BD-431DB3399D6B}" type="presOf" srcId="{CAC205B4-9533-48FA-B2D9-FEDC4925B68E}" destId="{B9F70111-3723-45B8-A3BA-E889D23229C6}" srcOrd="0" destOrd="3" presId="urn:microsoft.com/office/officeart/2005/8/layout/vList5"/>
    <dgm:cxn modelId="{2888F63D-AB1D-4D3F-B671-D8F39B4D6300}" type="presOf" srcId="{DA7F9889-F704-48C3-8C10-C044BD553683}" destId="{0F5F250F-C18C-4040-806B-CCEE722CDCF7}" srcOrd="0" destOrd="0" presId="urn:microsoft.com/office/officeart/2005/8/layout/vList5"/>
    <dgm:cxn modelId="{32F1556C-4713-4FB3-B919-9F91F525E2A5}" srcId="{20C5460F-63F0-457C-A064-EF2C8B74E6E1}" destId="{A587C67A-5BF7-49DA-894D-BA709068C11C}" srcOrd="2" destOrd="0" parTransId="{26DD05CF-E908-4272-B1F2-BCFDDD127435}" sibTransId="{8E19C1D7-D64B-4C1D-AC06-8292A654DC1F}"/>
    <dgm:cxn modelId="{9D68CCA8-1188-490D-BCE2-347E32A00305}" type="presOf" srcId="{AC1032B0-DBAD-46CC-B451-BC3CDF435422}" destId="{B9F70111-3723-45B8-A3BA-E889D23229C6}" srcOrd="0" destOrd="0" presId="urn:microsoft.com/office/officeart/2005/8/layout/vList5"/>
    <dgm:cxn modelId="{F501AB46-D55E-437C-8CCF-40176B4BC603}" type="presOf" srcId="{D18F2B85-4FF5-44D3-92CC-A06EB512CFFC}" destId="{9708F739-E718-4FBF-876B-C12132AED1FE}" srcOrd="0" destOrd="2" presId="urn:microsoft.com/office/officeart/2005/8/layout/vList5"/>
    <dgm:cxn modelId="{56A39D00-057A-4BFA-98BB-E86C2FF55057}" srcId="{A587C67A-5BF7-49DA-894D-BA709068C11C}" destId="{3947CCC0-4CD5-4F16-AEB8-4C24D6DC9015}" srcOrd="1" destOrd="0" parTransId="{49585B86-9C08-42BA-8C15-A26988942F18}" sibTransId="{CC9D0008-3B8D-49D1-B399-D4CDB2CB0754}"/>
    <dgm:cxn modelId="{A3F207D7-7537-4117-85C7-77236B57EC4E}" type="presOf" srcId="{B0A99E31-5442-4C82-9FF5-0C56E076034B}" destId="{B9F70111-3723-45B8-A3BA-E889D23229C6}" srcOrd="0" destOrd="2" presId="urn:microsoft.com/office/officeart/2005/8/layout/vList5"/>
    <dgm:cxn modelId="{2B48AE2D-E2D8-4357-A0C7-CD3898EBBC1B}" type="presOf" srcId="{96F5CDB6-AC99-43BB-A885-4B22121E5A72}" destId="{B9F70111-3723-45B8-A3BA-E889D23229C6}" srcOrd="0" destOrd="1" presId="urn:microsoft.com/office/officeart/2005/8/layout/vList5"/>
    <dgm:cxn modelId="{67C7FCA1-8218-4CEB-B488-C2F0DEEA32C1}" srcId="{7627E1B9-CBE1-4DE7-B6B9-6F87E1898AD7}" destId="{0C21449D-1E49-4E61-9A69-03822CD37D55}" srcOrd="4" destOrd="0" parTransId="{A2DCA67A-2FC4-45FC-B39B-CE776F055C6B}" sibTransId="{0F4D1B7F-C1AB-4CBD-A06E-13DA7772F28A}"/>
    <dgm:cxn modelId="{E2ABEFEE-5AC3-493C-ADB0-63B9483C7AEC}" type="presOf" srcId="{C366A0EA-CDC3-40B8-B968-B07F07F49DD3}" destId="{661B8073-D7AB-4FC6-B16D-BD46DC644411}" srcOrd="0" destOrd="2" presId="urn:microsoft.com/office/officeart/2005/8/layout/vList5"/>
    <dgm:cxn modelId="{3C1AD553-6DC8-46C2-AF3F-CC2A603D28E0}" type="presOf" srcId="{711D1621-635D-4A8E-896B-E359189C90DA}" destId="{B9F70111-3723-45B8-A3BA-E889D23229C6}" srcOrd="0" destOrd="5" presId="urn:microsoft.com/office/officeart/2005/8/layout/vList5"/>
    <dgm:cxn modelId="{436BEB65-ECD4-45AC-8E6F-1447CA5026C5}" srcId="{A587C67A-5BF7-49DA-894D-BA709068C11C}" destId="{B835F63C-BDD4-42A3-99D3-475E334E5818}" srcOrd="5" destOrd="0" parTransId="{39CA3740-3E7C-4D16-86D4-C5EB3C98D84D}" sibTransId="{319C40ED-0DD7-4810-A471-62FF175D4FF1}"/>
    <dgm:cxn modelId="{C24BA418-E4A9-4E64-A510-351E108057D2}" srcId="{A587C67A-5BF7-49DA-894D-BA709068C11C}" destId="{599CC077-0E4C-43F9-AFBC-AAA559105F06}" srcOrd="0" destOrd="0" parTransId="{D3E74BA5-6289-4F56-90EB-B2D9798FA93D}" sibTransId="{1F1ACA93-4FC1-44ED-A7F4-2DF9132CF2BD}"/>
    <dgm:cxn modelId="{E9D5B95C-D44C-45C3-8937-94E09481320B}" type="presOf" srcId="{0C21449D-1E49-4E61-9A69-03822CD37D55}" destId="{B9F70111-3723-45B8-A3BA-E889D23229C6}" srcOrd="0" destOrd="4" presId="urn:microsoft.com/office/officeart/2005/8/layout/vList5"/>
    <dgm:cxn modelId="{A999186F-1A16-4878-9A47-2E408E3016D3}" type="presOf" srcId="{599CC077-0E4C-43F9-AFBC-AAA559105F06}" destId="{9708F739-E718-4FBF-876B-C12132AED1FE}" srcOrd="0" destOrd="0" presId="urn:microsoft.com/office/officeart/2005/8/layout/vList5"/>
    <dgm:cxn modelId="{EBC654FF-01D2-4D0C-B4EA-DF8DD2B9ACC3}" type="presOf" srcId="{3947CCC0-4CD5-4F16-AEB8-4C24D6DC9015}" destId="{9708F739-E718-4FBF-876B-C12132AED1FE}" srcOrd="0" destOrd="1" presId="urn:microsoft.com/office/officeart/2005/8/layout/vList5"/>
    <dgm:cxn modelId="{884A9BD8-CF5A-4D93-A36C-62AAD7513737}" srcId="{A587C67A-5BF7-49DA-894D-BA709068C11C}" destId="{96401533-4024-4DD2-B3C6-278C34C3E706}" srcOrd="4" destOrd="0" parTransId="{7649FB84-2849-4915-A4FF-898048F74CF1}" sibTransId="{8C343F93-1FE4-4434-AF23-8540988B34EA}"/>
    <dgm:cxn modelId="{90AFF351-E671-4358-9A04-0D92301DA5EC}" srcId="{7627E1B9-CBE1-4DE7-B6B9-6F87E1898AD7}" destId="{711D1621-635D-4A8E-896B-E359189C90DA}" srcOrd="5" destOrd="0" parTransId="{4D89BC01-B3C8-4CD7-81E1-945FD1EBDF6B}" sibTransId="{D8DAD775-1B6B-4A89-B759-5600E7EAFD3E}"/>
    <dgm:cxn modelId="{1F349A58-DED2-4D1C-BE3C-C92EF7B0AEAD}" srcId="{7627E1B9-CBE1-4DE7-B6B9-6F87E1898AD7}" destId="{AC1032B0-DBAD-46CC-B451-BC3CDF435422}" srcOrd="0" destOrd="0" parTransId="{F05F3E63-1E52-4A4C-8048-6EA7AC95D8A7}" sibTransId="{EA005111-09AD-4E69-BCDE-DA06E7056FAB}"/>
    <dgm:cxn modelId="{35B514FE-4D39-42BF-B548-01EDB300F76A}" srcId="{A587C67A-5BF7-49DA-894D-BA709068C11C}" destId="{D18F2B85-4FF5-44D3-92CC-A06EB512CFFC}" srcOrd="2" destOrd="0" parTransId="{67393023-DC01-46B7-8748-B926F618DD72}" sibTransId="{EB789533-A389-4677-8ABE-4C8F50D8CC65}"/>
    <dgm:cxn modelId="{4F75A1B1-F33B-4495-9EF2-A06154154F1B}" srcId="{20C5460F-63F0-457C-A064-EF2C8B74E6E1}" destId="{DA7F9889-F704-48C3-8C10-C044BD553683}" srcOrd="0" destOrd="0" parTransId="{04251F2E-25D0-4133-B923-2A29B062521A}" sibTransId="{E884E37E-ACEB-46D3-B787-A991DA64EE7A}"/>
    <dgm:cxn modelId="{F822D110-7140-4C24-90AC-5D93CD948247}" type="presOf" srcId="{8A300CB0-9A7D-43FD-89AF-C5CC7D6EE38F}" destId="{661B8073-D7AB-4FC6-B16D-BD46DC644411}" srcOrd="0" destOrd="0" presId="urn:microsoft.com/office/officeart/2005/8/layout/vList5"/>
    <dgm:cxn modelId="{1895A4A2-F6E3-46BA-AF5C-652C085AD3BB}" srcId="{20C5460F-63F0-457C-A064-EF2C8B74E6E1}" destId="{7627E1B9-CBE1-4DE7-B6B9-6F87E1898AD7}" srcOrd="1" destOrd="0" parTransId="{4184219D-1F48-41E5-97AF-6B68035EC3AD}" sibTransId="{74C37610-23ED-47C6-A908-FBD468D41D87}"/>
    <dgm:cxn modelId="{0C887710-AD55-4321-9024-3E4440B2AC90}" type="presOf" srcId="{7627E1B9-CBE1-4DE7-B6B9-6F87E1898AD7}" destId="{A94AA1EE-A672-4FD3-A2CA-B8F4754A1A36}" srcOrd="0" destOrd="0" presId="urn:microsoft.com/office/officeart/2005/8/layout/vList5"/>
    <dgm:cxn modelId="{5F2E7322-58B5-402C-BC1D-00D6C16C6D1F}" type="presOf" srcId="{96401533-4024-4DD2-B3C6-278C34C3E706}" destId="{9708F739-E718-4FBF-876B-C12132AED1FE}" srcOrd="0" destOrd="4" presId="urn:microsoft.com/office/officeart/2005/8/layout/vList5"/>
    <dgm:cxn modelId="{F6BC4099-2E0F-45DC-8981-C54D9003C382}" srcId="{7627E1B9-CBE1-4DE7-B6B9-6F87E1898AD7}" destId="{B0A99E31-5442-4C82-9FF5-0C56E076034B}" srcOrd="2" destOrd="0" parTransId="{8B0B35BB-ED88-48A3-BAAB-ED8D71DB5683}" sibTransId="{C6E7B937-77F4-4414-A191-E4A192F8FAF8}"/>
    <dgm:cxn modelId="{F4925D2A-619C-477B-8F8C-F5F9C099EEDC}" srcId="{DA7F9889-F704-48C3-8C10-C044BD553683}" destId="{C366A0EA-CDC3-40B8-B968-B07F07F49DD3}" srcOrd="2" destOrd="0" parTransId="{95750983-6CEC-4338-BD2A-F6803DAC28F8}" sibTransId="{C6B85F64-EB79-4EEE-8699-B87A90DC63EA}"/>
    <dgm:cxn modelId="{3C510304-0D1F-4B0F-9DF0-872B3348C444}" srcId="{A587C67A-5BF7-49DA-894D-BA709068C11C}" destId="{19B46A7D-3DD4-4C6E-8BC9-72C7D175882B}" srcOrd="3" destOrd="0" parTransId="{87E36B93-05BA-4B77-8FD6-34E2E246BBCB}" sibTransId="{1118C099-9634-4058-BDC5-4BEAB2FA3630}"/>
    <dgm:cxn modelId="{AD99F56F-86A3-468D-B036-2D9BA14123ED}" srcId="{DA7F9889-F704-48C3-8C10-C044BD553683}" destId="{8A300CB0-9A7D-43FD-89AF-C5CC7D6EE38F}" srcOrd="0" destOrd="0" parTransId="{A4F65B41-6126-407C-B1A8-EEE0EEDCAAF8}" sibTransId="{9AEAE316-77D5-4F49-AE8C-6335FA3A0DB3}"/>
    <dgm:cxn modelId="{379962A1-9D90-4581-86A0-C83481C0986C}" srcId="{7627E1B9-CBE1-4DE7-B6B9-6F87E1898AD7}" destId="{CAC205B4-9533-48FA-B2D9-FEDC4925B68E}" srcOrd="3" destOrd="0" parTransId="{67D4D722-857F-4855-BF73-61EEC6EE2E9C}" sibTransId="{1D1DD24B-725F-45D5-B1D9-DDAF11C0F9F8}"/>
    <dgm:cxn modelId="{4F8C31FD-DFCC-4F3C-AF01-AF87E25FC8CD}" type="presOf" srcId="{20C5460F-63F0-457C-A064-EF2C8B74E6E1}" destId="{C183917A-EB55-4F78-ABF1-DCBC866AB6B6}" srcOrd="0" destOrd="0" presId="urn:microsoft.com/office/officeart/2005/8/layout/vList5"/>
    <dgm:cxn modelId="{7C33DC7A-B469-4C5A-AFBA-D9CF88B8993A}" type="presOf" srcId="{B835F63C-BDD4-42A3-99D3-475E334E5818}" destId="{9708F739-E718-4FBF-876B-C12132AED1FE}" srcOrd="0" destOrd="5" presId="urn:microsoft.com/office/officeart/2005/8/layout/vList5"/>
    <dgm:cxn modelId="{E413416F-9D94-4A11-9136-A819083AE878}" srcId="{DA7F9889-F704-48C3-8C10-C044BD553683}" destId="{6877E6A1-3048-4A34-81DF-E78217CE01A4}" srcOrd="1" destOrd="0" parTransId="{C4FB3636-7825-47F4-B1E8-E8890178CCAE}" sibTransId="{FC9AAE98-DE4A-4295-ACB5-5BCD16066536}"/>
    <dgm:cxn modelId="{9C69BBB1-0831-4A5C-BF18-2B8C7CEB51A9}" type="presParOf" srcId="{C183917A-EB55-4F78-ABF1-DCBC866AB6B6}" destId="{F8049758-6D9F-4CAF-B530-08CA092F5FDC}" srcOrd="0" destOrd="0" presId="urn:microsoft.com/office/officeart/2005/8/layout/vList5"/>
    <dgm:cxn modelId="{D7381553-B5A3-4C9B-9D0A-2A6B07C1EC26}" type="presParOf" srcId="{F8049758-6D9F-4CAF-B530-08CA092F5FDC}" destId="{0F5F250F-C18C-4040-806B-CCEE722CDCF7}" srcOrd="0" destOrd="0" presId="urn:microsoft.com/office/officeart/2005/8/layout/vList5"/>
    <dgm:cxn modelId="{FA491A22-FB77-4F0D-A418-DE8DA7B68CD3}" type="presParOf" srcId="{F8049758-6D9F-4CAF-B530-08CA092F5FDC}" destId="{661B8073-D7AB-4FC6-B16D-BD46DC644411}" srcOrd="1" destOrd="0" presId="urn:microsoft.com/office/officeart/2005/8/layout/vList5"/>
    <dgm:cxn modelId="{23FE6D20-1A39-42D0-8022-AB16C351BD7A}" type="presParOf" srcId="{C183917A-EB55-4F78-ABF1-DCBC866AB6B6}" destId="{026E333A-2B70-4E6D-90E8-AF46772DD176}" srcOrd="1" destOrd="0" presId="urn:microsoft.com/office/officeart/2005/8/layout/vList5"/>
    <dgm:cxn modelId="{8772D952-C0A0-4F5F-A043-E8FDA2A083B1}" type="presParOf" srcId="{C183917A-EB55-4F78-ABF1-DCBC866AB6B6}" destId="{AD18B216-710A-4270-8C3A-4C3B378B009C}" srcOrd="2" destOrd="0" presId="urn:microsoft.com/office/officeart/2005/8/layout/vList5"/>
    <dgm:cxn modelId="{55897496-46DE-4AE4-98CD-9C6A16E70B07}" type="presParOf" srcId="{AD18B216-710A-4270-8C3A-4C3B378B009C}" destId="{A94AA1EE-A672-4FD3-A2CA-B8F4754A1A36}" srcOrd="0" destOrd="0" presId="urn:microsoft.com/office/officeart/2005/8/layout/vList5"/>
    <dgm:cxn modelId="{81B24EA2-FDFB-40EC-98D2-C4D783B44266}" type="presParOf" srcId="{AD18B216-710A-4270-8C3A-4C3B378B009C}" destId="{B9F70111-3723-45B8-A3BA-E889D23229C6}" srcOrd="1" destOrd="0" presId="urn:microsoft.com/office/officeart/2005/8/layout/vList5"/>
    <dgm:cxn modelId="{77CDD2E2-2765-48F6-BE9D-F77F0A1FC65E}" type="presParOf" srcId="{C183917A-EB55-4F78-ABF1-DCBC866AB6B6}" destId="{E33769B3-96DD-4FCE-9ED1-A421E1825454}" srcOrd="3" destOrd="0" presId="urn:microsoft.com/office/officeart/2005/8/layout/vList5"/>
    <dgm:cxn modelId="{D920E579-DD94-488A-ADA7-91839CF164FF}" type="presParOf" srcId="{C183917A-EB55-4F78-ABF1-DCBC866AB6B6}" destId="{2CDD86A3-BE4E-4F4A-B19E-1B9DCD0C6EEA}" srcOrd="4" destOrd="0" presId="urn:microsoft.com/office/officeart/2005/8/layout/vList5"/>
    <dgm:cxn modelId="{4C9D40B8-4670-4CEC-8A1D-259BD9381869}" type="presParOf" srcId="{2CDD86A3-BE4E-4F4A-B19E-1B9DCD0C6EEA}" destId="{DEF03868-A886-42A3-883E-8D995CB22043}" srcOrd="0" destOrd="0" presId="urn:microsoft.com/office/officeart/2005/8/layout/vList5"/>
    <dgm:cxn modelId="{A2F67104-24D9-4CAE-BCF5-7CAC8CA058B4}" type="presParOf" srcId="{2CDD86A3-BE4E-4F4A-B19E-1B9DCD0C6EEA}" destId="{9708F739-E718-4FBF-876B-C12132AED1F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1B5E14D-97D4-4FCB-85DD-5687940D00E8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52F289-3AD9-4C47-B3DE-A9B41D3AEC4C}">
      <dgm:prSet phldrT="[Текст]" custT="1"/>
      <dgm:spPr/>
      <dgm:t>
        <a:bodyPr/>
        <a:lstStyle/>
        <a:p>
          <a:r>
            <a:rPr lang="ru-RU" sz="1800" b="1" dirty="0" smtClean="0"/>
            <a:t>Мотивация и </a:t>
          </a:r>
        </a:p>
        <a:p>
          <a:r>
            <a:rPr lang="ru-RU" sz="1800" b="1" dirty="0" smtClean="0"/>
            <a:t>актуализация</a:t>
          </a:r>
          <a:endParaRPr lang="ru-RU" sz="1800" b="1" dirty="0"/>
        </a:p>
      </dgm:t>
    </dgm:pt>
    <dgm:pt modelId="{4FB421B8-23FB-4936-9FAF-F8EBE488533B}" type="parTrans" cxnId="{A1FC47AC-C966-416A-86AA-8F1C205F9112}">
      <dgm:prSet/>
      <dgm:spPr/>
      <dgm:t>
        <a:bodyPr/>
        <a:lstStyle/>
        <a:p>
          <a:endParaRPr lang="ru-RU"/>
        </a:p>
      </dgm:t>
    </dgm:pt>
    <dgm:pt modelId="{437E091C-5B86-4120-997D-DCC6B1DF78EE}" type="sibTrans" cxnId="{A1FC47AC-C966-416A-86AA-8F1C205F9112}">
      <dgm:prSet/>
      <dgm:spPr/>
      <dgm:t>
        <a:bodyPr/>
        <a:lstStyle/>
        <a:p>
          <a:endParaRPr lang="ru-RU"/>
        </a:p>
      </dgm:t>
    </dgm:pt>
    <dgm:pt modelId="{60E27F7B-EB4A-46F4-A577-E8BC64896E17}">
      <dgm:prSet phldrT="[Текст]" custT="1"/>
      <dgm:spPr/>
      <dgm:t>
        <a:bodyPr/>
        <a:lstStyle/>
        <a:p>
          <a:r>
            <a:rPr lang="ru-RU" sz="1400" dirty="0" smtClean="0"/>
            <a:t> планирование деятельности</a:t>
          </a:r>
          <a:endParaRPr lang="ru-RU" sz="1400" dirty="0"/>
        </a:p>
      </dgm:t>
    </dgm:pt>
    <dgm:pt modelId="{AF2B421A-9CA6-42BC-A52A-99F208BCE04B}" type="parTrans" cxnId="{47D623E8-03E0-4B72-8F92-F76A7F1DF76A}">
      <dgm:prSet/>
      <dgm:spPr/>
      <dgm:t>
        <a:bodyPr/>
        <a:lstStyle/>
        <a:p>
          <a:endParaRPr lang="ru-RU"/>
        </a:p>
      </dgm:t>
    </dgm:pt>
    <dgm:pt modelId="{CC4C9EB2-8288-4B64-8CE8-74FF5D713822}" type="sibTrans" cxnId="{47D623E8-03E0-4B72-8F92-F76A7F1DF76A}">
      <dgm:prSet/>
      <dgm:spPr/>
      <dgm:t>
        <a:bodyPr/>
        <a:lstStyle/>
        <a:p>
          <a:endParaRPr lang="ru-RU"/>
        </a:p>
      </dgm:t>
    </dgm:pt>
    <dgm:pt modelId="{529480B5-13E1-462B-8142-D6AA8256D98E}">
      <dgm:prSet phldrT="[Текст]" custT="1"/>
      <dgm:spPr/>
      <dgm:t>
        <a:bodyPr/>
        <a:lstStyle/>
        <a:p>
          <a:r>
            <a:rPr lang="ru-RU" sz="1400" dirty="0" smtClean="0"/>
            <a:t>активизация  мыслительных операций, внимания, памяти: сравнение, анализ, аналогия, обобщение</a:t>
          </a:r>
          <a:endParaRPr lang="ru-RU" sz="1400" dirty="0"/>
        </a:p>
      </dgm:t>
    </dgm:pt>
    <dgm:pt modelId="{9A93D022-D5B5-40FB-AF0F-34FDD985E4E0}" type="parTrans" cxnId="{CE29FFAB-7C74-449E-8F32-E1890BBE64D1}">
      <dgm:prSet/>
      <dgm:spPr/>
      <dgm:t>
        <a:bodyPr/>
        <a:lstStyle/>
        <a:p>
          <a:endParaRPr lang="ru-RU"/>
        </a:p>
      </dgm:t>
    </dgm:pt>
    <dgm:pt modelId="{42CCC814-A58C-481B-866A-9B82DE7E7104}" type="sibTrans" cxnId="{CE29FFAB-7C74-449E-8F32-E1890BBE64D1}">
      <dgm:prSet/>
      <dgm:spPr/>
      <dgm:t>
        <a:bodyPr/>
        <a:lstStyle/>
        <a:p>
          <a:endParaRPr lang="ru-RU"/>
        </a:p>
      </dgm:t>
    </dgm:pt>
    <dgm:pt modelId="{B985BCC5-17AC-44CE-BD0F-8F26FF7C62AA}">
      <dgm:prSet phldrT="[Текст]"/>
      <dgm:spPr/>
      <dgm:t>
        <a:bodyPr/>
        <a:lstStyle/>
        <a:p>
          <a:r>
            <a:rPr lang="ru-RU" b="1" dirty="0" smtClean="0"/>
            <a:t>Фиксация затруднения в деятельности</a:t>
          </a:r>
          <a:endParaRPr lang="ru-RU" b="1" dirty="0"/>
        </a:p>
      </dgm:t>
    </dgm:pt>
    <dgm:pt modelId="{41D38DAC-8D32-4D74-B08F-0576ADDA451E}" type="parTrans" cxnId="{12132E7E-716D-4665-9F77-EB93537EAB23}">
      <dgm:prSet/>
      <dgm:spPr/>
      <dgm:t>
        <a:bodyPr/>
        <a:lstStyle/>
        <a:p>
          <a:endParaRPr lang="ru-RU"/>
        </a:p>
      </dgm:t>
    </dgm:pt>
    <dgm:pt modelId="{22693EAF-BFC9-459D-9C88-5F18AE588B6F}" type="sibTrans" cxnId="{12132E7E-716D-4665-9F77-EB93537EAB23}">
      <dgm:prSet/>
      <dgm:spPr/>
      <dgm:t>
        <a:bodyPr/>
        <a:lstStyle/>
        <a:p>
          <a:endParaRPr lang="ru-RU"/>
        </a:p>
      </dgm:t>
    </dgm:pt>
    <dgm:pt modelId="{6B161466-5C8A-4388-A6D7-94E8CEAEF9E5}">
      <dgm:prSet phldrT="[Текст]"/>
      <dgm:spPr/>
      <dgm:t>
        <a:bodyPr/>
        <a:lstStyle/>
        <a:p>
          <a:r>
            <a:rPr lang="ru-RU" dirty="0" smtClean="0"/>
            <a:t>непосредственное созерцание объекта исследования в виде графических моделей или схем, </a:t>
          </a:r>
          <a:endParaRPr lang="ru-RU" dirty="0"/>
        </a:p>
      </dgm:t>
    </dgm:pt>
    <dgm:pt modelId="{25CCEB7C-ED05-465B-AA43-0B6028C0529C}" type="parTrans" cxnId="{CC8FBCC1-906E-4283-AF5C-82CF523F3CB3}">
      <dgm:prSet/>
      <dgm:spPr/>
      <dgm:t>
        <a:bodyPr/>
        <a:lstStyle/>
        <a:p>
          <a:endParaRPr lang="ru-RU"/>
        </a:p>
      </dgm:t>
    </dgm:pt>
    <dgm:pt modelId="{C2DBD238-EA99-46EB-8026-FC72D6AC464E}" type="sibTrans" cxnId="{CC8FBCC1-906E-4283-AF5C-82CF523F3CB3}">
      <dgm:prSet/>
      <dgm:spPr/>
      <dgm:t>
        <a:bodyPr/>
        <a:lstStyle/>
        <a:p>
          <a:endParaRPr lang="ru-RU"/>
        </a:p>
      </dgm:t>
    </dgm:pt>
    <dgm:pt modelId="{84DA270A-7F1D-4A46-B5CC-E7240C099A83}">
      <dgm:prSet phldrT="[Текст]"/>
      <dgm:spPr/>
      <dgm:t>
        <a:bodyPr/>
        <a:lstStyle/>
        <a:p>
          <a:r>
            <a:rPr lang="ru-RU" dirty="0" smtClean="0"/>
            <a:t>формулирование проблемы, вытекающей из текста новой задачи</a:t>
          </a:r>
          <a:endParaRPr lang="ru-RU" dirty="0"/>
        </a:p>
      </dgm:t>
    </dgm:pt>
    <dgm:pt modelId="{D69C933C-56F4-4DB4-8188-6CF3742A722A}" type="parTrans" cxnId="{2C5CD95F-AA0B-4A0C-AF5D-1B060F91D0DE}">
      <dgm:prSet/>
      <dgm:spPr/>
      <dgm:t>
        <a:bodyPr/>
        <a:lstStyle/>
        <a:p>
          <a:endParaRPr lang="ru-RU"/>
        </a:p>
      </dgm:t>
    </dgm:pt>
    <dgm:pt modelId="{8F9CEE5A-552E-412D-95A6-F551666E5EC1}" type="sibTrans" cxnId="{2C5CD95F-AA0B-4A0C-AF5D-1B060F91D0DE}">
      <dgm:prSet/>
      <dgm:spPr/>
      <dgm:t>
        <a:bodyPr/>
        <a:lstStyle/>
        <a:p>
          <a:endParaRPr lang="ru-RU"/>
        </a:p>
      </dgm:t>
    </dgm:pt>
    <dgm:pt modelId="{985F77FA-8747-402A-A1A9-3AD3F7BA734F}">
      <dgm:prSet phldrT="[Текст]"/>
      <dgm:spPr/>
      <dgm:t>
        <a:bodyPr/>
        <a:lstStyle/>
        <a:p>
          <a:r>
            <a:rPr lang="ru-RU" b="1" dirty="0" smtClean="0"/>
            <a:t>Выход из затруднения</a:t>
          </a:r>
          <a:endParaRPr lang="ru-RU" b="1" dirty="0"/>
        </a:p>
      </dgm:t>
    </dgm:pt>
    <dgm:pt modelId="{6BF6DBA0-6834-4724-899A-D89A97BCAB70}" type="parTrans" cxnId="{12E0B552-B2FB-4616-97C9-AAEB4572BAC3}">
      <dgm:prSet/>
      <dgm:spPr/>
      <dgm:t>
        <a:bodyPr/>
        <a:lstStyle/>
        <a:p>
          <a:endParaRPr lang="ru-RU"/>
        </a:p>
      </dgm:t>
    </dgm:pt>
    <dgm:pt modelId="{1E5FFE9F-80CB-493A-8EDA-C870E32AA304}" type="sibTrans" cxnId="{12E0B552-B2FB-4616-97C9-AAEB4572BAC3}">
      <dgm:prSet/>
      <dgm:spPr/>
      <dgm:t>
        <a:bodyPr/>
        <a:lstStyle/>
        <a:p>
          <a:endParaRPr lang="ru-RU"/>
        </a:p>
      </dgm:t>
    </dgm:pt>
    <dgm:pt modelId="{094D7518-1CD2-4640-8EB2-DFD617B2BF4D}">
      <dgm:prSet phldrT="[Текст]"/>
      <dgm:spPr/>
      <dgm:t>
        <a:bodyPr/>
        <a:lstStyle/>
        <a:p>
          <a:r>
            <a:rPr lang="ru-RU" dirty="0" smtClean="0"/>
            <a:t>сравнение и анализ свойств этого объекта для  выявления границ между «знанием» и «незнанием», </a:t>
          </a:r>
          <a:endParaRPr lang="ru-RU" dirty="0"/>
        </a:p>
      </dgm:t>
    </dgm:pt>
    <dgm:pt modelId="{E570D101-AD9F-457E-89B3-CA09D26B6614}" type="parTrans" cxnId="{E4AB1D40-CC46-4F9C-A911-E42E42112798}">
      <dgm:prSet/>
      <dgm:spPr/>
      <dgm:t>
        <a:bodyPr/>
        <a:lstStyle/>
        <a:p>
          <a:endParaRPr lang="ru-RU"/>
        </a:p>
      </dgm:t>
    </dgm:pt>
    <dgm:pt modelId="{3219BFAA-0A2A-4520-AC36-79E25E0EF2F7}" type="sibTrans" cxnId="{E4AB1D40-CC46-4F9C-A911-E42E42112798}">
      <dgm:prSet/>
      <dgm:spPr/>
      <dgm:t>
        <a:bodyPr/>
        <a:lstStyle/>
        <a:p>
          <a:endParaRPr lang="ru-RU"/>
        </a:p>
      </dgm:t>
    </dgm:pt>
    <dgm:pt modelId="{43415D9D-E70F-4671-830C-8AB732AEAE88}">
      <dgm:prSet phldrT="[Текст]" custT="1"/>
      <dgm:spPr/>
      <dgm:t>
        <a:bodyPr/>
        <a:lstStyle/>
        <a:p>
          <a:r>
            <a:rPr lang="ru-RU" sz="1400" dirty="0" smtClean="0"/>
            <a:t>повторение знаний, необходимых для  решения новых задач </a:t>
          </a:r>
          <a:endParaRPr lang="ru-RU" sz="1400" dirty="0"/>
        </a:p>
      </dgm:t>
    </dgm:pt>
    <dgm:pt modelId="{D5462BB0-487D-40AB-9D4C-5138E3A7A3CA}" type="parTrans" cxnId="{8F5704CA-4B98-4B4A-93FB-37203514ACFC}">
      <dgm:prSet/>
      <dgm:spPr/>
      <dgm:t>
        <a:bodyPr/>
        <a:lstStyle/>
        <a:p>
          <a:endParaRPr lang="ru-RU"/>
        </a:p>
      </dgm:t>
    </dgm:pt>
    <dgm:pt modelId="{BEEE4AFF-38AF-43A9-9235-8D392AD21A14}" type="sibTrans" cxnId="{8F5704CA-4B98-4B4A-93FB-37203514ACFC}">
      <dgm:prSet/>
      <dgm:spPr/>
      <dgm:t>
        <a:bodyPr/>
        <a:lstStyle/>
        <a:p>
          <a:endParaRPr lang="ru-RU"/>
        </a:p>
      </dgm:t>
    </dgm:pt>
    <dgm:pt modelId="{50033750-A5BB-444C-AC95-EFACFC18B320}">
      <dgm:prSet phldrT="[Текст]"/>
      <dgm:spPr/>
      <dgm:t>
        <a:bodyPr/>
        <a:lstStyle/>
        <a:p>
          <a:r>
            <a:rPr lang="ru-RU" dirty="0" smtClean="0"/>
            <a:t>выдвижение гипотез и проверка их практическим путем</a:t>
          </a:r>
          <a:endParaRPr lang="ru-RU" dirty="0"/>
        </a:p>
      </dgm:t>
    </dgm:pt>
    <dgm:pt modelId="{37756CCA-3D6A-4E1D-89F7-F7B544E75ED4}" type="parTrans" cxnId="{28F28577-24C4-4D0D-B9F4-02D352E0ADC8}">
      <dgm:prSet/>
      <dgm:spPr/>
      <dgm:t>
        <a:bodyPr/>
        <a:lstStyle/>
        <a:p>
          <a:endParaRPr lang="ru-RU"/>
        </a:p>
      </dgm:t>
    </dgm:pt>
    <dgm:pt modelId="{5DED34C0-7F83-49DF-BA92-039EBD695C15}" type="sibTrans" cxnId="{28F28577-24C4-4D0D-B9F4-02D352E0ADC8}">
      <dgm:prSet/>
      <dgm:spPr/>
      <dgm:t>
        <a:bodyPr/>
        <a:lstStyle/>
        <a:p>
          <a:endParaRPr lang="ru-RU"/>
        </a:p>
      </dgm:t>
    </dgm:pt>
    <dgm:pt modelId="{5DF0725F-B4EB-4491-943D-D9748B7212F0}">
      <dgm:prSet phldrT="[Текст]"/>
      <dgm:spPr/>
      <dgm:t>
        <a:bodyPr/>
        <a:lstStyle/>
        <a:p>
          <a:r>
            <a:rPr lang="ru-RU" dirty="0" smtClean="0"/>
            <a:t>формулировка правила или свойства</a:t>
          </a:r>
          <a:endParaRPr lang="ru-RU" dirty="0"/>
        </a:p>
      </dgm:t>
    </dgm:pt>
    <dgm:pt modelId="{597C0261-1B07-4E3F-8BE1-9EFE8B61CAEB}" type="parTrans" cxnId="{F33FDC77-68A9-4067-9757-ED13AEDB4B06}">
      <dgm:prSet/>
      <dgm:spPr/>
      <dgm:t>
        <a:bodyPr/>
        <a:lstStyle/>
        <a:p>
          <a:endParaRPr lang="ru-RU"/>
        </a:p>
      </dgm:t>
    </dgm:pt>
    <dgm:pt modelId="{9C6CA2D8-C109-4F62-938D-8C9CFA90317B}" type="sibTrans" cxnId="{F33FDC77-68A9-4067-9757-ED13AEDB4B06}">
      <dgm:prSet/>
      <dgm:spPr/>
      <dgm:t>
        <a:bodyPr/>
        <a:lstStyle/>
        <a:p>
          <a:endParaRPr lang="ru-RU"/>
        </a:p>
      </dgm:t>
    </dgm:pt>
    <dgm:pt modelId="{64C07983-0C8B-4B80-8EEE-68819AAF9852}" type="pres">
      <dgm:prSet presAssocID="{01B5E14D-97D4-4FCB-85DD-5687940D00E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8F0DAB-4B8E-439E-9E46-EB9EA3A29D37}" type="pres">
      <dgm:prSet presAssocID="{01B5E14D-97D4-4FCB-85DD-5687940D00E8}" presName="dummyMaxCanvas" presStyleCnt="0">
        <dgm:presLayoutVars/>
      </dgm:prSet>
      <dgm:spPr/>
    </dgm:pt>
    <dgm:pt modelId="{8EF17B9F-3B56-4458-9823-D3B5AF97306E}" type="pres">
      <dgm:prSet presAssocID="{01B5E14D-97D4-4FCB-85DD-5687940D00E8}" presName="ThreeNodes_1" presStyleLbl="node1" presStyleIdx="0" presStyleCnt="3" custScaleX="102353" custScaleY="111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7B3314-36FA-4801-AA9F-0611A70CD862}" type="pres">
      <dgm:prSet presAssocID="{01B5E14D-97D4-4FCB-85DD-5687940D00E8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841523-4736-4760-AFB8-6E32F12A45B2}" type="pres">
      <dgm:prSet presAssocID="{01B5E14D-97D4-4FCB-85DD-5687940D00E8}" presName="ThreeNodes_3" presStyleLbl="node1" presStyleIdx="2" presStyleCnt="3" custLinFactNeighborX="-346" custLinFactNeighborY="-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F1C920-5A8F-49DF-BB80-2444D38CB12C}" type="pres">
      <dgm:prSet presAssocID="{01B5E14D-97D4-4FCB-85DD-5687940D00E8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DFD7E6-05AF-4CB7-888D-2711E0E0D8E4}" type="pres">
      <dgm:prSet presAssocID="{01B5E14D-97D4-4FCB-85DD-5687940D00E8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4AA40D-0C4B-465A-8547-F14F74AA7634}" type="pres">
      <dgm:prSet presAssocID="{01B5E14D-97D4-4FCB-85DD-5687940D00E8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1B12E0-BAED-47AE-B5B3-A18EB1BCF695}" type="pres">
      <dgm:prSet presAssocID="{01B5E14D-97D4-4FCB-85DD-5687940D00E8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B1623F-8032-4B7E-8133-C371BD174203}" type="pres">
      <dgm:prSet presAssocID="{01B5E14D-97D4-4FCB-85DD-5687940D00E8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16A4F18-8ECA-4F62-8EA0-07B2CF767732}" type="presOf" srcId="{094D7518-1CD2-4640-8EB2-DFD617B2BF4D}" destId="{E6B1623F-8032-4B7E-8133-C371BD174203}" srcOrd="1" destOrd="1" presId="urn:microsoft.com/office/officeart/2005/8/layout/vProcess5"/>
    <dgm:cxn modelId="{F33FDC77-68A9-4067-9757-ED13AEDB4B06}" srcId="{985F77FA-8747-402A-A1A9-3AD3F7BA734F}" destId="{5DF0725F-B4EB-4491-943D-D9748B7212F0}" srcOrd="2" destOrd="0" parTransId="{597C0261-1B07-4E3F-8BE1-9EFE8B61CAEB}" sibTransId="{9C6CA2D8-C109-4F62-938D-8C9CFA90317B}"/>
    <dgm:cxn modelId="{8B9CC55D-2130-46E6-9993-D13DE59992CD}" type="presOf" srcId="{5DF0725F-B4EB-4491-943D-D9748B7212F0}" destId="{E6B1623F-8032-4B7E-8133-C371BD174203}" srcOrd="1" destOrd="3" presId="urn:microsoft.com/office/officeart/2005/8/layout/vProcess5"/>
    <dgm:cxn modelId="{F4F38CF7-E9CC-47D9-AD7A-2ADE4072BF2F}" type="presOf" srcId="{B985BCC5-17AC-44CE-BD0F-8F26FF7C62AA}" destId="{A01B12E0-BAED-47AE-B5B3-A18EB1BCF695}" srcOrd="1" destOrd="0" presId="urn:microsoft.com/office/officeart/2005/8/layout/vProcess5"/>
    <dgm:cxn modelId="{4DA60271-92A7-4A8D-AE14-3937D8F9F76E}" type="presOf" srcId="{529480B5-13E1-462B-8142-D6AA8256D98E}" destId="{8EF17B9F-3B56-4458-9823-D3B5AF97306E}" srcOrd="0" destOrd="2" presId="urn:microsoft.com/office/officeart/2005/8/layout/vProcess5"/>
    <dgm:cxn modelId="{28F28577-24C4-4D0D-B9F4-02D352E0ADC8}" srcId="{985F77FA-8747-402A-A1A9-3AD3F7BA734F}" destId="{50033750-A5BB-444C-AC95-EFACFC18B320}" srcOrd="1" destOrd="0" parTransId="{37756CCA-3D6A-4E1D-89F7-F7B544E75ED4}" sibTransId="{5DED34C0-7F83-49DF-BA92-039EBD695C15}"/>
    <dgm:cxn modelId="{CB5635B0-D321-42E7-A244-D2655D80CE2A}" type="presOf" srcId="{01B5E14D-97D4-4FCB-85DD-5687940D00E8}" destId="{64C07983-0C8B-4B80-8EEE-68819AAF9852}" srcOrd="0" destOrd="0" presId="urn:microsoft.com/office/officeart/2005/8/layout/vProcess5"/>
    <dgm:cxn modelId="{602789AF-405C-427A-8F15-733413F46D79}" type="presOf" srcId="{43415D9D-E70F-4671-830C-8AB732AEAE88}" destId="{8EF17B9F-3B56-4458-9823-D3B5AF97306E}" srcOrd="0" destOrd="3" presId="urn:microsoft.com/office/officeart/2005/8/layout/vProcess5"/>
    <dgm:cxn modelId="{22880392-EBFF-41A8-9C92-886E1787028F}" type="presOf" srcId="{B985BCC5-17AC-44CE-BD0F-8F26FF7C62AA}" destId="{347B3314-36FA-4801-AA9F-0611A70CD862}" srcOrd="0" destOrd="0" presId="urn:microsoft.com/office/officeart/2005/8/layout/vProcess5"/>
    <dgm:cxn modelId="{EE60A553-FDA4-4580-9951-F37174BE1279}" type="presOf" srcId="{094D7518-1CD2-4640-8EB2-DFD617B2BF4D}" destId="{BB841523-4736-4760-AFB8-6E32F12A45B2}" srcOrd="0" destOrd="1" presId="urn:microsoft.com/office/officeart/2005/8/layout/vProcess5"/>
    <dgm:cxn modelId="{B004E889-5ED1-43FC-BB7D-A6B40EC63BF8}" type="presOf" srcId="{50033750-A5BB-444C-AC95-EFACFC18B320}" destId="{BB841523-4736-4760-AFB8-6E32F12A45B2}" srcOrd="0" destOrd="2" presId="urn:microsoft.com/office/officeart/2005/8/layout/vProcess5"/>
    <dgm:cxn modelId="{1C01860F-3652-4FEF-B0A4-08648B175586}" type="presOf" srcId="{22693EAF-BFC9-459D-9C88-5F18AE588B6F}" destId="{66DFD7E6-05AF-4CB7-888D-2711E0E0D8E4}" srcOrd="0" destOrd="0" presId="urn:microsoft.com/office/officeart/2005/8/layout/vProcess5"/>
    <dgm:cxn modelId="{C08FD07C-03B9-438B-807F-9D14B4704668}" type="presOf" srcId="{985F77FA-8747-402A-A1A9-3AD3F7BA734F}" destId="{E6B1623F-8032-4B7E-8133-C371BD174203}" srcOrd="1" destOrd="0" presId="urn:microsoft.com/office/officeart/2005/8/layout/vProcess5"/>
    <dgm:cxn modelId="{D1E28F4B-B7C5-47F9-9AAD-495D5723E7BF}" type="presOf" srcId="{60E27F7B-EB4A-46F4-A577-E8BC64896E17}" destId="{344AA40D-0C4B-465A-8547-F14F74AA7634}" srcOrd="1" destOrd="1" presId="urn:microsoft.com/office/officeart/2005/8/layout/vProcess5"/>
    <dgm:cxn modelId="{14C203EE-12A3-48C5-BF8A-0BABDA725C5D}" type="presOf" srcId="{50033750-A5BB-444C-AC95-EFACFC18B320}" destId="{E6B1623F-8032-4B7E-8133-C371BD174203}" srcOrd="1" destOrd="2" presId="urn:microsoft.com/office/officeart/2005/8/layout/vProcess5"/>
    <dgm:cxn modelId="{12E0B552-B2FB-4616-97C9-AAEB4572BAC3}" srcId="{01B5E14D-97D4-4FCB-85DD-5687940D00E8}" destId="{985F77FA-8747-402A-A1A9-3AD3F7BA734F}" srcOrd="2" destOrd="0" parTransId="{6BF6DBA0-6834-4724-899A-D89A97BCAB70}" sibTransId="{1E5FFE9F-80CB-493A-8EDA-C870E32AA304}"/>
    <dgm:cxn modelId="{F6D657B2-5578-4F9A-AB38-646BA01BFFA1}" type="presOf" srcId="{985F77FA-8747-402A-A1A9-3AD3F7BA734F}" destId="{BB841523-4736-4760-AFB8-6E32F12A45B2}" srcOrd="0" destOrd="0" presId="urn:microsoft.com/office/officeart/2005/8/layout/vProcess5"/>
    <dgm:cxn modelId="{8E1F384B-E12A-42AA-AB03-F75E1FA4F667}" type="presOf" srcId="{60E27F7B-EB4A-46F4-A577-E8BC64896E17}" destId="{8EF17B9F-3B56-4458-9823-D3B5AF97306E}" srcOrd="0" destOrd="1" presId="urn:microsoft.com/office/officeart/2005/8/layout/vProcess5"/>
    <dgm:cxn modelId="{59CE6335-291C-4008-B9A6-A1A194DC52E9}" type="presOf" srcId="{437E091C-5B86-4120-997D-DCC6B1DF78EE}" destId="{D3F1C920-5A8F-49DF-BB80-2444D38CB12C}" srcOrd="0" destOrd="0" presId="urn:microsoft.com/office/officeart/2005/8/layout/vProcess5"/>
    <dgm:cxn modelId="{1F7B96F3-A02C-4BE1-81CD-720058FCFF87}" type="presOf" srcId="{84DA270A-7F1D-4A46-B5CC-E7240C099A83}" destId="{347B3314-36FA-4801-AA9F-0611A70CD862}" srcOrd="0" destOrd="2" presId="urn:microsoft.com/office/officeart/2005/8/layout/vProcess5"/>
    <dgm:cxn modelId="{10F340FA-84A2-4085-9FD3-6A57ECD08846}" type="presOf" srcId="{43415D9D-E70F-4671-830C-8AB732AEAE88}" destId="{344AA40D-0C4B-465A-8547-F14F74AA7634}" srcOrd="1" destOrd="3" presId="urn:microsoft.com/office/officeart/2005/8/layout/vProcess5"/>
    <dgm:cxn modelId="{12132E7E-716D-4665-9F77-EB93537EAB23}" srcId="{01B5E14D-97D4-4FCB-85DD-5687940D00E8}" destId="{B985BCC5-17AC-44CE-BD0F-8F26FF7C62AA}" srcOrd="1" destOrd="0" parTransId="{41D38DAC-8D32-4D74-B08F-0576ADDA451E}" sibTransId="{22693EAF-BFC9-459D-9C88-5F18AE588B6F}"/>
    <dgm:cxn modelId="{E4AB1D40-CC46-4F9C-A911-E42E42112798}" srcId="{985F77FA-8747-402A-A1A9-3AD3F7BA734F}" destId="{094D7518-1CD2-4640-8EB2-DFD617B2BF4D}" srcOrd="0" destOrd="0" parTransId="{E570D101-AD9F-457E-89B3-CA09D26B6614}" sibTransId="{3219BFAA-0A2A-4520-AC36-79E25E0EF2F7}"/>
    <dgm:cxn modelId="{0E36FABA-E1BF-4F67-A5D0-2C36B7C0D9F0}" type="presOf" srcId="{6B161466-5C8A-4388-A6D7-94E8CEAEF9E5}" destId="{A01B12E0-BAED-47AE-B5B3-A18EB1BCF695}" srcOrd="1" destOrd="1" presId="urn:microsoft.com/office/officeart/2005/8/layout/vProcess5"/>
    <dgm:cxn modelId="{DD532DCF-E1D7-4853-A794-2FF3B509A65A}" type="presOf" srcId="{6B161466-5C8A-4388-A6D7-94E8CEAEF9E5}" destId="{347B3314-36FA-4801-AA9F-0611A70CD862}" srcOrd="0" destOrd="1" presId="urn:microsoft.com/office/officeart/2005/8/layout/vProcess5"/>
    <dgm:cxn modelId="{8E30C106-F2EE-4FD6-AB09-6B81E12ABA44}" type="presOf" srcId="{4852F289-3AD9-4C47-B3DE-A9B41D3AEC4C}" destId="{344AA40D-0C4B-465A-8547-F14F74AA7634}" srcOrd="1" destOrd="0" presId="urn:microsoft.com/office/officeart/2005/8/layout/vProcess5"/>
    <dgm:cxn modelId="{CE29FFAB-7C74-449E-8F32-E1890BBE64D1}" srcId="{4852F289-3AD9-4C47-B3DE-A9B41D3AEC4C}" destId="{529480B5-13E1-462B-8142-D6AA8256D98E}" srcOrd="1" destOrd="0" parTransId="{9A93D022-D5B5-40FB-AF0F-34FDD985E4E0}" sibTransId="{42CCC814-A58C-481B-866A-9B82DE7E7104}"/>
    <dgm:cxn modelId="{2C5CD95F-AA0B-4A0C-AF5D-1B060F91D0DE}" srcId="{B985BCC5-17AC-44CE-BD0F-8F26FF7C62AA}" destId="{84DA270A-7F1D-4A46-B5CC-E7240C099A83}" srcOrd="1" destOrd="0" parTransId="{D69C933C-56F4-4DB4-8188-6CF3742A722A}" sibTransId="{8F9CEE5A-552E-412D-95A6-F551666E5EC1}"/>
    <dgm:cxn modelId="{36F9DF7C-8FC1-4AF5-96FF-EFAEE091C0DB}" type="presOf" srcId="{529480B5-13E1-462B-8142-D6AA8256D98E}" destId="{344AA40D-0C4B-465A-8547-F14F74AA7634}" srcOrd="1" destOrd="2" presId="urn:microsoft.com/office/officeart/2005/8/layout/vProcess5"/>
    <dgm:cxn modelId="{47D623E8-03E0-4B72-8F92-F76A7F1DF76A}" srcId="{4852F289-3AD9-4C47-B3DE-A9B41D3AEC4C}" destId="{60E27F7B-EB4A-46F4-A577-E8BC64896E17}" srcOrd="0" destOrd="0" parTransId="{AF2B421A-9CA6-42BC-A52A-99F208BCE04B}" sibTransId="{CC4C9EB2-8288-4B64-8CE8-74FF5D713822}"/>
    <dgm:cxn modelId="{92C04972-5304-458F-B0F9-513AFFCE2C2F}" type="presOf" srcId="{4852F289-3AD9-4C47-B3DE-A9B41D3AEC4C}" destId="{8EF17B9F-3B56-4458-9823-D3B5AF97306E}" srcOrd="0" destOrd="0" presId="urn:microsoft.com/office/officeart/2005/8/layout/vProcess5"/>
    <dgm:cxn modelId="{644D087F-E2BF-4009-B5DA-86DE408BB76D}" type="presOf" srcId="{84DA270A-7F1D-4A46-B5CC-E7240C099A83}" destId="{A01B12E0-BAED-47AE-B5B3-A18EB1BCF695}" srcOrd="1" destOrd="2" presId="urn:microsoft.com/office/officeart/2005/8/layout/vProcess5"/>
    <dgm:cxn modelId="{5FE013C6-1ED3-45BD-B019-04601EBC1B76}" type="presOf" srcId="{5DF0725F-B4EB-4491-943D-D9748B7212F0}" destId="{BB841523-4736-4760-AFB8-6E32F12A45B2}" srcOrd="0" destOrd="3" presId="urn:microsoft.com/office/officeart/2005/8/layout/vProcess5"/>
    <dgm:cxn modelId="{8F5704CA-4B98-4B4A-93FB-37203514ACFC}" srcId="{4852F289-3AD9-4C47-B3DE-A9B41D3AEC4C}" destId="{43415D9D-E70F-4671-830C-8AB732AEAE88}" srcOrd="2" destOrd="0" parTransId="{D5462BB0-487D-40AB-9D4C-5138E3A7A3CA}" sibTransId="{BEEE4AFF-38AF-43A9-9235-8D392AD21A14}"/>
    <dgm:cxn modelId="{CC8FBCC1-906E-4283-AF5C-82CF523F3CB3}" srcId="{B985BCC5-17AC-44CE-BD0F-8F26FF7C62AA}" destId="{6B161466-5C8A-4388-A6D7-94E8CEAEF9E5}" srcOrd="0" destOrd="0" parTransId="{25CCEB7C-ED05-465B-AA43-0B6028C0529C}" sibTransId="{C2DBD238-EA99-46EB-8026-FC72D6AC464E}"/>
    <dgm:cxn modelId="{A1FC47AC-C966-416A-86AA-8F1C205F9112}" srcId="{01B5E14D-97D4-4FCB-85DD-5687940D00E8}" destId="{4852F289-3AD9-4C47-B3DE-A9B41D3AEC4C}" srcOrd="0" destOrd="0" parTransId="{4FB421B8-23FB-4936-9FAF-F8EBE488533B}" sibTransId="{437E091C-5B86-4120-997D-DCC6B1DF78EE}"/>
    <dgm:cxn modelId="{768D7FB1-3767-4B66-B4BA-9584EAE6FE6F}" type="presParOf" srcId="{64C07983-0C8B-4B80-8EEE-68819AAF9852}" destId="{3B8F0DAB-4B8E-439E-9E46-EB9EA3A29D37}" srcOrd="0" destOrd="0" presId="urn:microsoft.com/office/officeart/2005/8/layout/vProcess5"/>
    <dgm:cxn modelId="{BF420B7D-0163-43CB-A04A-D0886E9E3E08}" type="presParOf" srcId="{64C07983-0C8B-4B80-8EEE-68819AAF9852}" destId="{8EF17B9F-3B56-4458-9823-D3B5AF97306E}" srcOrd="1" destOrd="0" presId="urn:microsoft.com/office/officeart/2005/8/layout/vProcess5"/>
    <dgm:cxn modelId="{D2A3CE8C-01E6-4F3B-AB1A-521E312B39DF}" type="presParOf" srcId="{64C07983-0C8B-4B80-8EEE-68819AAF9852}" destId="{347B3314-36FA-4801-AA9F-0611A70CD862}" srcOrd="2" destOrd="0" presId="urn:microsoft.com/office/officeart/2005/8/layout/vProcess5"/>
    <dgm:cxn modelId="{2561AD05-9A95-46E5-8F6F-6009C61A5681}" type="presParOf" srcId="{64C07983-0C8B-4B80-8EEE-68819AAF9852}" destId="{BB841523-4736-4760-AFB8-6E32F12A45B2}" srcOrd="3" destOrd="0" presId="urn:microsoft.com/office/officeart/2005/8/layout/vProcess5"/>
    <dgm:cxn modelId="{9B31C3AF-EEB2-4C90-B2FB-7FBC0C7289F6}" type="presParOf" srcId="{64C07983-0C8B-4B80-8EEE-68819AAF9852}" destId="{D3F1C920-5A8F-49DF-BB80-2444D38CB12C}" srcOrd="4" destOrd="0" presId="urn:microsoft.com/office/officeart/2005/8/layout/vProcess5"/>
    <dgm:cxn modelId="{B56FAAE6-3316-4C0E-BD13-4E7322251D6B}" type="presParOf" srcId="{64C07983-0C8B-4B80-8EEE-68819AAF9852}" destId="{66DFD7E6-05AF-4CB7-888D-2711E0E0D8E4}" srcOrd="5" destOrd="0" presId="urn:microsoft.com/office/officeart/2005/8/layout/vProcess5"/>
    <dgm:cxn modelId="{FEDA7B4C-FF91-43B3-950D-9779856B4AD0}" type="presParOf" srcId="{64C07983-0C8B-4B80-8EEE-68819AAF9852}" destId="{344AA40D-0C4B-465A-8547-F14F74AA7634}" srcOrd="6" destOrd="0" presId="urn:microsoft.com/office/officeart/2005/8/layout/vProcess5"/>
    <dgm:cxn modelId="{3E92DFBE-9F5D-4CD1-9592-A488DA68DA50}" type="presParOf" srcId="{64C07983-0C8B-4B80-8EEE-68819AAF9852}" destId="{A01B12E0-BAED-47AE-B5B3-A18EB1BCF695}" srcOrd="7" destOrd="0" presId="urn:microsoft.com/office/officeart/2005/8/layout/vProcess5"/>
    <dgm:cxn modelId="{81561AD9-C8C4-40E2-8DC9-503058DA4B1D}" type="presParOf" srcId="{64C07983-0C8B-4B80-8EEE-68819AAF9852}" destId="{E6B1623F-8032-4B7E-8133-C371BD17420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E82B484-0880-4CE2-AB64-F0AF8611AE0D}">
      <dsp:nvSpPr>
        <dsp:cNvPr id="0" name=""/>
        <dsp:cNvSpPr/>
      </dsp:nvSpPr>
      <dsp:spPr>
        <a:xfrm>
          <a:off x="1628129" y="695692"/>
          <a:ext cx="4725215" cy="4725215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89E2A75-0107-4645-A279-6883263D20F7}">
      <dsp:nvSpPr>
        <dsp:cNvPr id="0" name=""/>
        <dsp:cNvSpPr/>
      </dsp:nvSpPr>
      <dsp:spPr>
        <a:xfrm>
          <a:off x="1628129" y="695692"/>
          <a:ext cx="4725215" cy="4725215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AB07B5D-DE13-4C0F-8829-4F388B141052}">
      <dsp:nvSpPr>
        <dsp:cNvPr id="0" name=""/>
        <dsp:cNvSpPr/>
      </dsp:nvSpPr>
      <dsp:spPr>
        <a:xfrm>
          <a:off x="1628129" y="695692"/>
          <a:ext cx="4725215" cy="4725215"/>
        </a:xfrm>
        <a:prstGeom prst="blockArc">
          <a:avLst>
            <a:gd name="adj1" fmla="val 0"/>
            <a:gd name="adj2" fmla="val 5400000"/>
            <a:gd name="adj3" fmla="val 464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6427CB8-024E-4410-BFB5-41C5DEC6E1DE}">
      <dsp:nvSpPr>
        <dsp:cNvPr id="0" name=""/>
        <dsp:cNvSpPr/>
      </dsp:nvSpPr>
      <dsp:spPr>
        <a:xfrm>
          <a:off x="1628129" y="695692"/>
          <a:ext cx="4725215" cy="4725215"/>
        </a:xfrm>
        <a:prstGeom prst="blockArc">
          <a:avLst>
            <a:gd name="adj1" fmla="val 16200000"/>
            <a:gd name="adj2" fmla="val 0"/>
            <a:gd name="adj3" fmla="val 464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729B4AF-2121-4147-BD84-15C2CC23BC84}">
      <dsp:nvSpPr>
        <dsp:cNvPr id="0" name=""/>
        <dsp:cNvSpPr/>
      </dsp:nvSpPr>
      <dsp:spPr>
        <a:xfrm>
          <a:off x="2902703" y="1970265"/>
          <a:ext cx="2176068" cy="217606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</a:rPr>
            <a:t>Основные цели изучения раздела 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2902703" y="1970265"/>
        <a:ext cx="2176068" cy="2176068"/>
      </dsp:txXfrm>
    </dsp:sp>
    <dsp:sp modelId="{850052E2-7400-4A6D-9984-DBD86E010FAC}">
      <dsp:nvSpPr>
        <dsp:cNvPr id="0" name=""/>
        <dsp:cNvSpPr/>
      </dsp:nvSpPr>
      <dsp:spPr>
        <a:xfrm>
          <a:off x="2920686" y="-260831"/>
          <a:ext cx="2140102" cy="202272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формирование представления о непрерывности курса математики  </a:t>
          </a:r>
          <a:endParaRPr lang="ru-RU" sz="16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920686" y="-260831"/>
        <a:ext cx="2140102" cy="2022720"/>
      </dsp:txXfrm>
    </dsp:sp>
    <dsp:sp modelId="{EA73FD81-CDF6-4A51-960F-35DAD34A7BF4}">
      <dsp:nvSpPr>
        <dsp:cNvPr id="0" name=""/>
        <dsp:cNvSpPr/>
      </dsp:nvSpPr>
      <dsp:spPr>
        <a:xfrm>
          <a:off x="5141410" y="1944638"/>
          <a:ext cx="2314194" cy="22273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</a:rPr>
            <a:t>приобретение опыта самостоятельной математической деятельности с </a:t>
          </a:r>
          <a:r>
            <a:rPr lang="ru-RU" sz="1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целью</a:t>
          </a:r>
          <a:r>
            <a:rPr lang="ru-RU" sz="1400" kern="1200" dirty="0" smtClean="0">
              <a:solidFill>
                <a:schemeClr val="tx1"/>
              </a:solidFill>
            </a:rPr>
            <a:t> получения нового знания о числе, его преобразования и применения</a:t>
          </a:r>
          <a:endParaRPr lang="ru-RU" sz="1400" kern="1200" dirty="0">
            <a:solidFill>
              <a:schemeClr val="tx1"/>
            </a:solidFill>
          </a:endParaRPr>
        </a:p>
      </dsp:txBody>
      <dsp:txXfrm>
        <a:off x="5141410" y="1944638"/>
        <a:ext cx="2314194" cy="2227323"/>
      </dsp:txXfrm>
    </dsp:sp>
    <dsp:sp modelId="{0C586E3F-BED3-4211-9C3F-F68933E813A0}">
      <dsp:nvSpPr>
        <dsp:cNvPr id="0" name=""/>
        <dsp:cNvSpPr/>
      </dsp:nvSpPr>
      <dsp:spPr>
        <a:xfrm>
          <a:off x="2837935" y="4327642"/>
          <a:ext cx="2305603" cy="207685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реализация возможностей математики как универсального языка науки и техники,  средства моделирования явлений и процессов</a:t>
          </a:r>
          <a:endParaRPr lang="ru-RU" sz="1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2837935" y="4327642"/>
        <a:ext cx="2305603" cy="2076857"/>
      </dsp:txXfrm>
    </dsp:sp>
    <dsp:sp modelId="{4FF7D627-04DA-4DF4-9B2B-CBB7F6B71296}">
      <dsp:nvSpPr>
        <dsp:cNvPr id="0" name=""/>
        <dsp:cNvSpPr/>
      </dsp:nvSpPr>
      <dsp:spPr>
        <a:xfrm>
          <a:off x="545450" y="1944638"/>
          <a:ext cx="2275031" cy="22273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овладение системой математических знаний, умений и навыков, необходимых для изучения смежных дисциплин и  повседневной жизни</a:t>
          </a:r>
          <a:endParaRPr lang="ru-RU" sz="14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545450" y="1944638"/>
        <a:ext cx="2275031" cy="2227323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CEAE36-3F5A-4AA6-8381-8B262922F8C6}">
      <dsp:nvSpPr>
        <dsp:cNvPr id="0" name=""/>
        <dsp:cNvSpPr/>
      </dsp:nvSpPr>
      <dsp:spPr>
        <a:xfrm>
          <a:off x="0" y="0"/>
          <a:ext cx="6229393" cy="1273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Первичное закрепление нового знания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формулирование  правила или свойства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kern="1200" dirty="0" smtClean="0"/>
            <a:t>решение </a:t>
          </a:r>
          <a:r>
            <a:rPr lang="ru-RU" sz="1600" b="0" kern="1200" dirty="0" smtClean="0"/>
            <a:t>задач</a:t>
          </a:r>
          <a:r>
            <a:rPr lang="en-US" sz="1600" b="0" kern="1200" dirty="0" smtClean="0"/>
            <a:t> </a:t>
          </a:r>
          <a:r>
            <a:rPr lang="ru-RU" sz="1600" b="0" kern="1200" dirty="0" smtClean="0"/>
            <a:t>на применение нового правила или свойства</a:t>
          </a:r>
          <a:endParaRPr lang="ru-RU" sz="1600" b="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0" y="0"/>
        <a:ext cx="4822700" cy="1273025"/>
      </dsp:txXfrm>
    </dsp:sp>
    <dsp:sp modelId="{76DB6BD7-3755-489C-B833-7E776E076143}">
      <dsp:nvSpPr>
        <dsp:cNvPr id="0" name=""/>
        <dsp:cNvSpPr/>
      </dsp:nvSpPr>
      <dsp:spPr>
        <a:xfrm>
          <a:off x="521711" y="1504484"/>
          <a:ext cx="6229393" cy="1273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Самостоятельная работа с самопроверкой</a:t>
          </a:r>
          <a:endParaRPr lang="ru-RU" sz="2100" b="1" kern="1200" dirty="0"/>
        </a:p>
      </dsp:txBody>
      <dsp:txXfrm>
        <a:off x="521711" y="1504484"/>
        <a:ext cx="4880215" cy="1273025"/>
      </dsp:txXfrm>
    </dsp:sp>
    <dsp:sp modelId="{9E77E240-BCD3-437C-A47B-BE3B9A3B167F}">
      <dsp:nvSpPr>
        <dsp:cNvPr id="0" name=""/>
        <dsp:cNvSpPr/>
      </dsp:nvSpPr>
      <dsp:spPr>
        <a:xfrm>
          <a:off x="1035636" y="3008968"/>
          <a:ext cx="6229393" cy="1273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Включение в систему знаний и повторение</a:t>
          </a:r>
          <a:endParaRPr lang="ru-RU" sz="2100" b="1" kern="1200" dirty="0"/>
        </a:p>
      </dsp:txBody>
      <dsp:txXfrm>
        <a:off x="1035636" y="3008968"/>
        <a:ext cx="4888002" cy="1273025"/>
      </dsp:txXfrm>
    </dsp:sp>
    <dsp:sp modelId="{A9FD23C6-DE8C-4E73-ABA3-847326478A86}">
      <dsp:nvSpPr>
        <dsp:cNvPr id="0" name=""/>
        <dsp:cNvSpPr/>
      </dsp:nvSpPr>
      <dsp:spPr>
        <a:xfrm>
          <a:off x="1557348" y="4513452"/>
          <a:ext cx="6229393" cy="12730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/>
            <a:t>Рефлексия</a:t>
          </a:r>
          <a:r>
            <a:rPr lang="ru-RU" sz="2100" b="0" kern="1200" dirty="0" smtClean="0"/>
            <a:t> овладения новым содержанием в вербальной форме и (или)  с помощью оценочного листа.</a:t>
          </a:r>
          <a:endParaRPr lang="ru-RU" sz="2100" b="0" kern="1200" dirty="0"/>
        </a:p>
      </dsp:txBody>
      <dsp:txXfrm>
        <a:off x="1557348" y="4513452"/>
        <a:ext cx="4880215" cy="1273025"/>
      </dsp:txXfrm>
    </dsp:sp>
    <dsp:sp modelId="{3833D8EC-582D-4CE8-AFF6-CFDDF425315F}">
      <dsp:nvSpPr>
        <dsp:cNvPr id="0" name=""/>
        <dsp:cNvSpPr/>
      </dsp:nvSpPr>
      <dsp:spPr>
        <a:xfrm>
          <a:off x="5401927" y="975021"/>
          <a:ext cx="827466" cy="82746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401927" y="975021"/>
        <a:ext cx="827466" cy="827466"/>
      </dsp:txXfrm>
    </dsp:sp>
    <dsp:sp modelId="{9A71A8E3-A8A1-4F18-9CF7-088C98E12C21}">
      <dsp:nvSpPr>
        <dsp:cNvPr id="0" name=""/>
        <dsp:cNvSpPr/>
      </dsp:nvSpPr>
      <dsp:spPr>
        <a:xfrm>
          <a:off x="5923638" y="2479505"/>
          <a:ext cx="827466" cy="82746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923638" y="2479505"/>
        <a:ext cx="827466" cy="827466"/>
      </dsp:txXfrm>
    </dsp:sp>
    <dsp:sp modelId="{1167E5F9-B161-4697-AA27-4F3BB0F425CD}">
      <dsp:nvSpPr>
        <dsp:cNvPr id="0" name=""/>
        <dsp:cNvSpPr/>
      </dsp:nvSpPr>
      <dsp:spPr>
        <a:xfrm>
          <a:off x="6437563" y="3983990"/>
          <a:ext cx="827466" cy="82746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6437563" y="3983990"/>
        <a:ext cx="827466" cy="82746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3EB907-8617-4CA3-B879-14D19CD754C2}">
      <dsp:nvSpPr>
        <dsp:cNvPr id="0" name=""/>
        <dsp:cNvSpPr/>
      </dsp:nvSpPr>
      <dsp:spPr>
        <a:xfrm>
          <a:off x="1317231" y="0"/>
          <a:ext cx="6081608" cy="504711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68580" rIns="22860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7030A0"/>
              </a:solidFill>
              <a:latin typeface="Arial Black" pitchFamily="34" charset="0"/>
            </a:rPr>
            <a:t>Основной механизм познания окружающего мира -  учебная деятельность</a:t>
          </a:r>
          <a:endParaRPr lang="ru-RU" sz="1800" kern="1200" dirty="0">
            <a:solidFill>
              <a:srgbClr val="7030A0"/>
            </a:solidFill>
            <a:latin typeface="Arial Black" pitchFamily="34" charset="0"/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7030A0"/>
              </a:solidFill>
              <a:latin typeface="Arial Black" pitchFamily="34" charset="0"/>
            </a:rPr>
            <a:t>Умение управлять собой внутренне – своими психическими процессами и чувствами. </a:t>
          </a:r>
          <a:endParaRPr lang="ru-RU" sz="1800" kern="1200" dirty="0">
            <a:solidFill>
              <a:srgbClr val="7030A0"/>
            </a:solidFill>
            <a:latin typeface="Arial Black" pitchFamily="34" charset="0"/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7030A0"/>
              </a:solidFill>
              <a:latin typeface="Arial Black" pitchFamily="34" charset="0"/>
            </a:rPr>
            <a:t>Умение управлять собой  внешне – своим поведением</a:t>
          </a:r>
          <a:endParaRPr lang="ru-RU" sz="1800" kern="1200" dirty="0">
            <a:solidFill>
              <a:srgbClr val="7030A0"/>
            </a:solidFill>
            <a:latin typeface="Arial Black" pitchFamily="34" charset="0"/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7030A0"/>
              </a:solidFill>
              <a:latin typeface="Arial Black" pitchFamily="34" charset="0"/>
            </a:rPr>
            <a:t>Развитие основных характеристик познавательных процессов: внимания,  памяти,  воображения мышления, речи</a:t>
          </a:r>
          <a:endParaRPr lang="ru-RU" sz="1800" kern="1200" dirty="0">
            <a:solidFill>
              <a:srgbClr val="7030A0"/>
            </a:solidFill>
            <a:latin typeface="Arial Black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rgbClr val="7030A0"/>
              </a:solidFill>
              <a:latin typeface="Arial Black" pitchFamily="34" charset="0"/>
            </a:rPr>
            <a:t>Решение специфических задач личностного развития и взросления</a:t>
          </a:r>
          <a:endParaRPr lang="ru-RU" sz="1800" kern="1200" dirty="0">
            <a:solidFill>
              <a:srgbClr val="7030A0"/>
            </a:solidFill>
            <a:latin typeface="Arial Black" pitchFamily="34" charset="0"/>
          </a:endParaRPr>
        </a:p>
      </dsp:txBody>
      <dsp:txXfrm>
        <a:off x="1317231" y="0"/>
        <a:ext cx="6081608" cy="5047114"/>
      </dsp:txXfrm>
    </dsp:sp>
    <dsp:sp modelId="{097746ED-E66C-4340-92FF-72545834BC39}">
      <dsp:nvSpPr>
        <dsp:cNvPr id="0" name=""/>
        <dsp:cNvSpPr/>
      </dsp:nvSpPr>
      <dsp:spPr>
        <a:xfrm>
          <a:off x="315741" y="4549188"/>
          <a:ext cx="6901262" cy="20945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6690" tIns="0" rIns="62230" bIns="0" numCol="1" spcCol="1270" anchor="ctr" anchorCtr="0">
          <a:noAutofit/>
        </a:bodyPr>
        <a:lstStyle/>
        <a:p>
          <a:pPr lvl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900" kern="1200" dirty="0" err="1" smtClean="0"/>
            <a:t>Психолого</a:t>
          </a:r>
          <a:r>
            <a:rPr lang="ru-RU" sz="4900" kern="1200" dirty="0" smtClean="0"/>
            <a:t> – педагогическая характеристика</a:t>
          </a:r>
          <a:endParaRPr lang="ru-RU" sz="4900" kern="1200" dirty="0"/>
        </a:p>
      </dsp:txBody>
      <dsp:txXfrm>
        <a:off x="315741" y="4549188"/>
        <a:ext cx="4860043" cy="2094521"/>
      </dsp:txXfrm>
    </dsp:sp>
    <dsp:sp modelId="{234CA17C-561F-4B83-ACD8-ADF762F8DEE3}">
      <dsp:nvSpPr>
        <dsp:cNvPr id="0" name=""/>
        <dsp:cNvSpPr/>
      </dsp:nvSpPr>
      <dsp:spPr>
        <a:xfrm>
          <a:off x="4949027" y="4780638"/>
          <a:ext cx="1857903" cy="1857903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3EB907-8617-4CA3-B879-14D19CD754C2}">
      <dsp:nvSpPr>
        <dsp:cNvPr id="0" name=""/>
        <dsp:cNvSpPr/>
      </dsp:nvSpPr>
      <dsp:spPr>
        <a:xfrm>
          <a:off x="1643026" y="0"/>
          <a:ext cx="6145149" cy="5099847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76200" rIns="25400" bIns="254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>
            <a:latin typeface="Arial Black" pitchFamily="34" charset="0"/>
          </a:endParaRPr>
        </a:p>
      </dsp:txBody>
      <dsp:txXfrm>
        <a:off x="1643026" y="0"/>
        <a:ext cx="6145149" cy="5099847"/>
      </dsp:txXfrm>
    </dsp:sp>
    <dsp:sp modelId="{097746ED-E66C-4340-92FF-72545834BC39}">
      <dsp:nvSpPr>
        <dsp:cNvPr id="0" name=""/>
        <dsp:cNvSpPr/>
      </dsp:nvSpPr>
      <dsp:spPr>
        <a:xfrm>
          <a:off x="607043" y="4693001"/>
          <a:ext cx="6973367" cy="17815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0" tIns="0" rIns="57150" bIns="0" numCol="1" spcCol="1270" anchor="ctr" anchorCtr="0">
          <a:noAutofit/>
        </a:bodyPr>
        <a:lstStyle/>
        <a:p>
          <a:pPr lvl="0" algn="l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err="1" smtClean="0"/>
            <a:t>Психолого</a:t>
          </a:r>
          <a:r>
            <a:rPr lang="ru-RU" sz="4500" kern="1200" dirty="0" smtClean="0"/>
            <a:t> – педагогическая характеристика</a:t>
          </a:r>
          <a:endParaRPr lang="ru-RU" sz="4500" kern="1200" dirty="0"/>
        </a:p>
      </dsp:txBody>
      <dsp:txXfrm>
        <a:off x="607043" y="4693001"/>
        <a:ext cx="4910821" cy="1781502"/>
      </dsp:txXfrm>
    </dsp:sp>
    <dsp:sp modelId="{234CA17C-561F-4B83-ACD8-ADF762F8DEE3}">
      <dsp:nvSpPr>
        <dsp:cNvPr id="0" name=""/>
        <dsp:cNvSpPr/>
      </dsp:nvSpPr>
      <dsp:spPr>
        <a:xfrm>
          <a:off x="5319097" y="4831598"/>
          <a:ext cx="1877315" cy="1877315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3EB907-8617-4CA3-B879-14D19CD754C2}">
      <dsp:nvSpPr>
        <dsp:cNvPr id="0" name=""/>
        <dsp:cNvSpPr/>
      </dsp:nvSpPr>
      <dsp:spPr>
        <a:xfrm>
          <a:off x="1084959" y="0"/>
          <a:ext cx="7273254" cy="451796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60960" rIns="20320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Психологическое заключение по исследованию уровня учебной мотивации и ведущих мотивов учебной деятельности в 5Б классе</a:t>
          </a:r>
          <a:endParaRPr lang="ru-RU" sz="1600" kern="1200" dirty="0">
            <a:solidFill>
              <a:srgbClr val="7030A0"/>
            </a:solidFill>
            <a:latin typeface="Arial Black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у значительного числа учащихся учебные мотивы в структуре </a:t>
          </a:r>
          <a:r>
            <a:rPr lang="ru-RU" sz="1600" u="none" kern="1200" dirty="0" smtClean="0">
              <a:solidFill>
                <a:srgbClr val="7030A0"/>
              </a:solidFill>
              <a:latin typeface="Arial Black" pitchFamily="34" charset="0"/>
            </a:rPr>
            <a:t>школьной мотивации не</a:t>
          </a: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 являются ведущими </a:t>
          </a:r>
          <a:endParaRPr lang="ru-RU" sz="1600" kern="1200" dirty="0">
            <a:solidFill>
              <a:srgbClr val="7030A0"/>
            </a:solidFill>
            <a:latin typeface="Arial Black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у 93% ребят преобладают позиционные мотивы, потребность во «взрослости» - нежелание считать себя ребенком, стремление занять новую жизненную позицию по отношению к окружающему миру</a:t>
          </a:r>
          <a:endParaRPr lang="ru-RU" sz="1600" kern="1200" dirty="0">
            <a:solidFill>
              <a:srgbClr val="7030A0"/>
            </a:solidFill>
            <a:latin typeface="Arial Black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solidFill>
              <a:srgbClr val="7030A0"/>
            </a:solidFill>
            <a:latin typeface="Arial Black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Уровень мотивации: сниженный - 7%; средний - 25%; высокий - 36%; очень высокий - 32%</a:t>
          </a:r>
          <a:endParaRPr lang="ru-RU" sz="1600" kern="1200" dirty="0">
            <a:solidFill>
              <a:srgbClr val="7030A0"/>
            </a:solidFill>
            <a:latin typeface="Arial Black" pitchFamily="34" charset="0"/>
          </a:endParaRP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>
            <a:solidFill>
              <a:srgbClr val="7030A0"/>
            </a:solidFill>
            <a:latin typeface="Arial Black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Типы восприятия: визуальное – 42%; </a:t>
          </a:r>
          <a:r>
            <a:rPr lang="ru-RU" sz="1600" kern="1200" dirty="0" err="1" smtClean="0">
              <a:solidFill>
                <a:srgbClr val="7030A0"/>
              </a:solidFill>
              <a:latin typeface="Arial Black" pitchFamily="34" charset="0"/>
            </a:rPr>
            <a:t>аудиальное</a:t>
          </a:r>
          <a:r>
            <a:rPr lang="ru-RU" sz="1600" kern="1200" dirty="0" smtClean="0">
              <a:solidFill>
                <a:srgbClr val="7030A0"/>
              </a:solidFill>
              <a:latin typeface="Arial Black" pitchFamily="34" charset="0"/>
            </a:rPr>
            <a:t> – 73%;  кинестетическое – 42%.</a:t>
          </a:r>
          <a:endParaRPr lang="ru-RU" sz="1600" kern="1200" dirty="0">
            <a:solidFill>
              <a:srgbClr val="7030A0"/>
            </a:solidFill>
            <a:latin typeface="Arial Black" pitchFamily="34" charset="0"/>
          </a:endParaRPr>
        </a:p>
      </dsp:txBody>
      <dsp:txXfrm>
        <a:off x="1084959" y="0"/>
        <a:ext cx="7273254" cy="4517960"/>
      </dsp:txXfrm>
    </dsp:sp>
    <dsp:sp modelId="{097746ED-E66C-4340-92FF-72545834BC39}">
      <dsp:nvSpPr>
        <dsp:cNvPr id="0" name=""/>
        <dsp:cNvSpPr/>
      </dsp:nvSpPr>
      <dsp:spPr>
        <a:xfrm>
          <a:off x="678286" y="4343614"/>
          <a:ext cx="7107924" cy="21572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2880" tIns="0" rIns="60960" bIns="0" numCol="1" spcCol="1270" anchor="ctr" anchorCtr="0">
          <a:noAutofit/>
        </a:bodyPr>
        <a:lstStyle/>
        <a:p>
          <a:pPr lvl="0" algn="l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err="1" smtClean="0"/>
            <a:t>Психолого</a:t>
          </a:r>
          <a:r>
            <a:rPr lang="ru-RU" sz="4800" kern="1200" dirty="0" smtClean="0"/>
            <a:t> – педагогическая характеристика</a:t>
          </a:r>
          <a:endParaRPr lang="ru-RU" sz="4800" kern="1200" dirty="0"/>
        </a:p>
      </dsp:txBody>
      <dsp:txXfrm>
        <a:off x="678286" y="4343614"/>
        <a:ext cx="5005580" cy="2157243"/>
      </dsp:txXfrm>
    </dsp:sp>
    <dsp:sp modelId="{234CA17C-561F-4B83-ACD8-ADF762F8DEE3}">
      <dsp:nvSpPr>
        <dsp:cNvPr id="0" name=""/>
        <dsp:cNvSpPr/>
      </dsp:nvSpPr>
      <dsp:spPr>
        <a:xfrm>
          <a:off x="5450319" y="4582822"/>
          <a:ext cx="1913539" cy="191353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ABE62A-FB2A-4242-88CD-86B903452248}">
      <dsp:nvSpPr>
        <dsp:cNvPr id="0" name=""/>
        <dsp:cNvSpPr/>
      </dsp:nvSpPr>
      <dsp:spPr>
        <a:xfrm>
          <a:off x="0" y="0"/>
          <a:ext cx="7358114" cy="17636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Arial Black" pitchFamily="34" charset="0"/>
            </a:rPr>
            <a:t>Внешние признаки учебной деятельности </a:t>
          </a:r>
          <a:endParaRPr lang="ru-RU" sz="1900" kern="1200" dirty="0">
            <a:latin typeface="Arial Black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Arial Black" pitchFamily="34" charset="0"/>
            </a:rPr>
            <a:t>Диалог</a:t>
          </a:r>
          <a:endParaRPr lang="ru-RU" sz="1500" kern="1200" dirty="0">
            <a:latin typeface="Arial Black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Arial Black" pitchFamily="34" charset="0"/>
            </a:rPr>
            <a:t>Демонстрация презентаций</a:t>
          </a:r>
          <a:endParaRPr lang="ru-RU" sz="1500" kern="1200" dirty="0">
            <a:latin typeface="Arial Black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Arial Black" pitchFamily="34" charset="0"/>
            </a:rPr>
            <a:t>Решение задач</a:t>
          </a:r>
          <a:endParaRPr lang="ru-RU" sz="1500" kern="1200" dirty="0">
            <a:latin typeface="Arial Black" pitchFamily="34" charset="0"/>
          </a:endParaRPr>
        </a:p>
      </dsp:txBody>
      <dsp:txXfrm>
        <a:off x="1647985" y="0"/>
        <a:ext cx="5710128" cy="1763625"/>
      </dsp:txXfrm>
    </dsp:sp>
    <dsp:sp modelId="{59C9C3AE-67FB-4665-A199-442D816871A5}">
      <dsp:nvSpPr>
        <dsp:cNvPr id="0" name=""/>
        <dsp:cNvSpPr/>
      </dsp:nvSpPr>
      <dsp:spPr>
        <a:xfrm>
          <a:off x="176362" y="176362"/>
          <a:ext cx="1471622" cy="14109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D979847-0F68-4AF5-9AA3-99F4CD799A6E}">
      <dsp:nvSpPr>
        <dsp:cNvPr id="0" name=""/>
        <dsp:cNvSpPr/>
      </dsp:nvSpPr>
      <dsp:spPr>
        <a:xfrm>
          <a:off x="0" y="1939988"/>
          <a:ext cx="7358114" cy="17636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Arial Black" pitchFamily="34" charset="0"/>
            </a:rPr>
            <a:t>Источники получения знаний</a:t>
          </a:r>
          <a:endParaRPr lang="ru-RU" sz="1900" kern="1200" dirty="0">
            <a:latin typeface="Arial Black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Arial Black" pitchFamily="34" charset="0"/>
            </a:rPr>
            <a:t>Словесный </a:t>
          </a:r>
          <a:endParaRPr lang="ru-RU" sz="1500" kern="1200" dirty="0">
            <a:latin typeface="Arial Black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Arial Black" pitchFamily="34" charset="0"/>
            </a:rPr>
            <a:t>ЭОР</a:t>
          </a:r>
          <a:endParaRPr lang="ru-RU" sz="1500" kern="1200" dirty="0">
            <a:latin typeface="Arial Black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Arial Black" pitchFamily="34" charset="0"/>
            </a:rPr>
            <a:t>Практический </a:t>
          </a:r>
          <a:endParaRPr lang="ru-RU" sz="1500" kern="1200" dirty="0">
            <a:latin typeface="Arial Black" pitchFamily="34" charset="0"/>
          </a:endParaRPr>
        </a:p>
      </dsp:txBody>
      <dsp:txXfrm>
        <a:off x="1647985" y="1939988"/>
        <a:ext cx="5710128" cy="1763625"/>
      </dsp:txXfrm>
    </dsp:sp>
    <dsp:sp modelId="{6347553D-1DFC-45E7-BA9C-24F6D5C70E7C}">
      <dsp:nvSpPr>
        <dsp:cNvPr id="0" name=""/>
        <dsp:cNvSpPr/>
      </dsp:nvSpPr>
      <dsp:spPr>
        <a:xfrm>
          <a:off x="176362" y="2116350"/>
          <a:ext cx="1471622" cy="14109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DB99817-511B-4919-ADAD-A7864A7F0751}">
      <dsp:nvSpPr>
        <dsp:cNvPr id="0" name=""/>
        <dsp:cNvSpPr/>
      </dsp:nvSpPr>
      <dsp:spPr>
        <a:xfrm>
          <a:off x="0" y="3879976"/>
          <a:ext cx="7358114" cy="176362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Arial Black" pitchFamily="34" charset="0"/>
            </a:rPr>
            <a:t>Познавательная деятельность учащихся</a:t>
          </a:r>
          <a:endParaRPr lang="ru-RU" sz="1900" kern="1200" dirty="0">
            <a:latin typeface="Arial Black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Arial Black" pitchFamily="34" charset="0"/>
            </a:rPr>
            <a:t>Проблемная</a:t>
          </a:r>
          <a:endParaRPr lang="ru-RU" sz="1500" kern="1200" dirty="0">
            <a:latin typeface="Arial Black" pitchFamily="34" charset="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latin typeface="Arial Black" pitchFamily="34" charset="0"/>
            </a:rPr>
            <a:t>Частично – поисковая </a:t>
          </a:r>
          <a:endParaRPr lang="ru-RU" sz="1500" kern="1200" dirty="0">
            <a:latin typeface="Arial Black" pitchFamily="34" charset="0"/>
          </a:endParaRPr>
        </a:p>
      </dsp:txBody>
      <dsp:txXfrm>
        <a:off x="1647985" y="3879976"/>
        <a:ext cx="5710128" cy="1763625"/>
      </dsp:txXfrm>
    </dsp:sp>
    <dsp:sp modelId="{4ED2A6AB-30DF-42BE-B712-A6233EE0C2E9}">
      <dsp:nvSpPr>
        <dsp:cNvPr id="0" name=""/>
        <dsp:cNvSpPr/>
      </dsp:nvSpPr>
      <dsp:spPr>
        <a:xfrm>
          <a:off x="176362" y="4056338"/>
          <a:ext cx="1471622" cy="1410900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A78F34-FA4F-498D-87CB-63E914D0BE39}">
      <dsp:nvSpPr>
        <dsp:cNvPr id="0" name=""/>
        <dsp:cNvSpPr/>
      </dsp:nvSpPr>
      <dsp:spPr>
        <a:xfrm>
          <a:off x="4144" y="492267"/>
          <a:ext cx="3454470" cy="393850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Необходимость применения развивающих технологий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Продолжение процесса формирования УУД</a:t>
          </a:r>
          <a:endParaRPr lang="ru-RU" sz="1800" b="1" kern="1200" dirty="0"/>
        </a:p>
      </dsp:txBody>
      <dsp:txXfrm>
        <a:off x="4144" y="492267"/>
        <a:ext cx="3454470" cy="3094541"/>
      </dsp:txXfrm>
    </dsp:sp>
    <dsp:sp modelId="{A1421F2F-5BBB-42CB-BBA7-E4284FC6B4F4}">
      <dsp:nvSpPr>
        <dsp:cNvPr id="0" name=""/>
        <dsp:cNvSpPr/>
      </dsp:nvSpPr>
      <dsp:spPr>
        <a:xfrm>
          <a:off x="1803121" y="1729192"/>
          <a:ext cx="3453872" cy="3453872"/>
        </a:xfrm>
        <a:prstGeom prst="leftCircularArrow">
          <a:avLst>
            <a:gd name="adj1" fmla="val 2018"/>
            <a:gd name="adj2" fmla="val 241924"/>
            <a:gd name="adj3" fmla="val 1637725"/>
            <a:gd name="adj4" fmla="val 8644779"/>
            <a:gd name="adj5" fmla="val 2355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8D81FB5-8C62-47E8-B4B0-52C735155CF5}">
      <dsp:nvSpPr>
        <dsp:cNvPr id="0" name=""/>
        <dsp:cNvSpPr/>
      </dsp:nvSpPr>
      <dsp:spPr>
        <a:xfrm>
          <a:off x="928698" y="2500332"/>
          <a:ext cx="2490334" cy="19039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Преемственность: система развивающего обучения </a:t>
          </a:r>
          <a:r>
            <a:rPr lang="ru-RU" sz="2000" kern="1200" dirty="0" err="1" smtClean="0"/>
            <a:t>Д.Б.Эльконина</a:t>
          </a:r>
          <a:r>
            <a:rPr lang="ru-RU" sz="2000" kern="1200" dirty="0" smtClean="0"/>
            <a:t> – В.В. Давыдова. </a:t>
          </a:r>
          <a:endParaRPr lang="ru-RU" sz="2000" kern="1200" dirty="0"/>
        </a:p>
      </dsp:txBody>
      <dsp:txXfrm>
        <a:off x="928698" y="2500332"/>
        <a:ext cx="2490334" cy="1903994"/>
      </dsp:txXfrm>
    </dsp:sp>
    <dsp:sp modelId="{4B5CA43F-D20E-4975-90A1-0BC99F877DD4}">
      <dsp:nvSpPr>
        <dsp:cNvPr id="0" name=""/>
        <dsp:cNvSpPr/>
      </dsp:nvSpPr>
      <dsp:spPr>
        <a:xfrm>
          <a:off x="3786208" y="-226215"/>
          <a:ext cx="3634818" cy="54530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Высокая познавательная активность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Необходимость менять форму деятельности на  занятии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Способность к рефлексии собственной деятельности</a:t>
          </a:r>
          <a:endParaRPr lang="ru-RU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/>
            <a:t>Основная часть класса обладает </a:t>
          </a:r>
          <a:r>
            <a:rPr lang="ru-RU" sz="1800" b="1" kern="1200" dirty="0" err="1" smtClean="0"/>
            <a:t>аудиальным</a:t>
          </a:r>
          <a:r>
            <a:rPr lang="ru-RU" sz="1800" b="1" kern="1200" dirty="0" smtClean="0"/>
            <a:t> способом восприятия</a:t>
          </a:r>
          <a:endParaRPr lang="ru-RU" sz="1800" b="1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</dsp:txBody>
      <dsp:txXfrm>
        <a:off x="3786208" y="942303"/>
        <a:ext cx="3634818" cy="4284571"/>
      </dsp:txXfrm>
    </dsp:sp>
    <dsp:sp modelId="{4B02CCCA-6751-4856-A146-9855292F56C5}">
      <dsp:nvSpPr>
        <dsp:cNvPr id="0" name=""/>
        <dsp:cNvSpPr/>
      </dsp:nvSpPr>
      <dsp:spPr>
        <a:xfrm rot="10800000" flipV="1">
          <a:off x="3929088" y="0"/>
          <a:ext cx="2679246" cy="17157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Возрастные и психологические  особенности учащихся</a:t>
          </a:r>
          <a:endParaRPr lang="ru-RU" sz="2000" kern="1200" dirty="0"/>
        </a:p>
      </dsp:txBody>
      <dsp:txXfrm rot="10800000" flipV="1">
        <a:off x="3929088" y="0"/>
        <a:ext cx="2679246" cy="171574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8ACA00-6759-4EAB-9AE2-DB7A3E7BD9A9}">
      <dsp:nvSpPr>
        <dsp:cNvPr id="0" name=""/>
        <dsp:cNvSpPr/>
      </dsp:nvSpPr>
      <dsp:spPr>
        <a:xfrm>
          <a:off x="0" y="6283"/>
          <a:ext cx="7358114" cy="255755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smtClean="0"/>
            <a:t>предметные</a:t>
          </a:r>
          <a:endParaRPr lang="ru-RU" sz="1800" b="1" i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расширение знаний о числе, формирование представления о целостности и непрерывности курса математики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smtClean="0"/>
            <a:t>восприятие дроби как результата деления и части целого, владение навыками выполнения  арифметических операций с дробями и смешанными числами, нахождения части целого и целого по его части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применение геометрических образов как инструмента исследования новых понятий и действий</a:t>
          </a:r>
          <a:endParaRPr lang="ru-RU" sz="1600" kern="1200" dirty="0"/>
        </a:p>
      </dsp:txBody>
      <dsp:txXfrm>
        <a:off x="1660717" y="6283"/>
        <a:ext cx="5697396" cy="2557558"/>
      </dsp:txXfrm>
    </dsp:sp>
    <dsp:sp modelId="{0827110B-2442-4DA1-BA6D-C145FE486824}">
      <dsp:nvSpPr>
        <dsp:cNvPr id="0" name=""/>
        <dsp:cNvSpPr/>
      </dsp:nvSpPr>
      <dsp:spPr>
        <a:xfrm>
          <a:off x="350700" y="0"/>
          <a:ext cx="1148410" cy="2570126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262EBC1-4981-4659-A75E-69BC287102DE}">
      <dsp:nvSpPr>
        <dsp:cNvPr id="0" name=""/>
        <dsp:cNvSpPr/>
      </dsp:nvSpPr>
      <dsp:spPr>
        <a:xfrm>
          <a:off x="0" y="2681294"/>
          <a:ext cx="7358114" cy="8910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smtClean="0"/>
            <a:t>метапредметные</a:t>
          </a:r>
          <a:endParaRPr lang="ru-RU" sz="1800" b="1" i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способности к диалогу,  анализу информации, постановке цели и планированию  деятельности</a:t>
          </a:r>
          <a:endParaRPr lang="ru-RU" sz="1600" kern="1200" dirty="0"/>
        </a:p>
      </dsp:txBody>
      <dsp:txXfrm>
        <a:off x="1660717" y="2681294"/>
        <a:ext cx="5697396" cy="891031"/>
      </dsp:txXfrm>
    </dsp:sp>
    <dsp:sp modelId="{4080675F-ED9A-4483-96D3-DE22BD7C564C}">
      <dsp:nvSpPr>
        <dsp:cNvPr id="0" name=""/>
        <dsp:cNvSpPr/>
      </dsp:nvSpPr>
      <dsp:spPr>
        <a:xfrm>
          <a:off x="429447" y="2699347"/>
          <a:ext cx="1019761" cy="865553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04E1755-09F1-44A2-9DD9-EFE9EFBB40E4}">
      <dsp:nvSpPr>
        <dsp:cNvPr id="0" name=""/>
        <dsp:cNvSpPr/>
      </dsp:nvSpPr>
      <dsp:spPr>
        <a:xfrm>
          <a:off x="0" y="3704976"/>
          <a:ext cx="7358114" cy="17275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/>
            <a:t>Личностные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формирование способности к самоконтролю собственной деятельности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воспитание волевой </a:t>
          </a:r>
          <a:r>
            <a:rPr lang="ru-RU" sz="1600" kern="1200" dirty="0" err="1" smtClean="0"/>
            <a:t>саморегуляции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формирование  способности к построению алгоритмов решения практических задач</a:t>
          </a:r>
          <a:endParaRPr lang="ru-RU" sz="1600" kern="1200" dirty="0"/>
        </a:p>
      </dsp:txBody>
      <dsp:txXfrm>
        <a:off x="1660717" y="3704976"/>
        <a:ext cx="5697396" cy="1727528"/>
      </dsp:txXfrm>
    </dsp:sp>
    <dsp:sp modelId="{408B6819-E990-4F64-9E23-ACCF0A6220E4}">
      <dsp:nvSpPr>
        <dsp:cNvPr id="0" name=""/>
        <dsp:cNvSpPr/>
      </dsp:nvSpPr>
      <dsp:spPr>
        <a:xfrm>
          <a:off x="358007" y="3703815"/>
          <a:ext cx="1119581" cy="1721243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000" dir="5400000" rotWithShape="0">
            <a:srgbClr val="000000">
              <a:alpha val="4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61B8073-D7AB-4FC6-B16D-BD46DC644411}">
      <dsp:nvSpPr>
        <dsp:cNvPr id="0" name=""/>
        <dsp:cNvSpPr/>
      </dsp:nvSpPr>
      <dsp:spPr>
        <a:xfrm rot="5400000">
          <a:off x="4016793" y="-1132482"/>
          <a:ext cx="2091102" cy="460302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представление о дроби как новом виде чисел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представление о дроби как о средстве описания, исследования и преобразования реальных ситуаций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владение геометрическими понятиями (отрезок, окружность) и их применения для исследований дробных чисел</a:t>
          </a:r>
          <a:endParaRPr lang="ru-RU" sz="1600" b="1" kern="1200" dirty="0"/>
        </a:p>
      </dsp:txBody>
      <dsp:txXfrm rot="5400000">
        <a:off x="4016793" y="-1132482"/>
        <a:ext cx="2091102" cy="4603024"/>
      </dsp:txXfrm>
    </dsp:sp>
    <dsp:sp modelId="{0F5F250F-C18C-4040-806B-CCEE722CDCF7}">
      <dsp:nvSpPr>
        <dsp:cNvPr id="0" name=""/>
        <dsp:cNvSpPr/>
      </dsp:nvSpPr>
      <dsp:spPr>
        <a:xfrm>
          <a:off x="948" y="482"/>
          <a:ext cx="2759883" cy="2337095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Система знаний</a:t>
          </a:r>
          <a:endParaRPr lang="ru-RU" sz="2800" kern="1200" dirty="0"/>
        </a:p>
      </dsp:txBody>
      <dsp:txXfrm>
        <a:off x="948" y="482"/>
        <a:ext cx="2759883" cy="2337095"/>
      </dsp:txXfrm>
    </dsp:sp>
    <dsp:sp modelId="{B9F70111-3723-45B8-A3BA-E889D23229C6}">
      <dsp:nvSpPr>
        <dsp:cNvPr id="0" name=""/>
        <dsp:cNvSpPr/>
      </dsp:nvSpPr>
      <dsp:spPr>
        <a:xfrm rot="5400000">
          <a:off x="4353475" y="932925"/>
          <a:ext cx="1387483" cy="466516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познавательная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преобразовательная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err="1" smtClean="0"/>
            <a:t>общеучебная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err="1" smtClean="0"/>
            <a:t>самоорганизующая</a:t>
          </a:r>
          <a:endParaRPr lang="ru-RU" sz="1600" b="1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</dsp:txBody>
      <dsp:txXfrm rot="5400000">
        <a:off x="4353475" y="932925"/>
        <a:ext cx="1387483" cy="4665167"/>
      </dsp:txXfrm>
    </dsp:sp>
    <dsp:sp modelId="{A94AA1EE-A672-4FD3-A2CA-B8F4754A1A36}">
      <dsp:nvSpPr>
        <dsp:cNvPr id="0" name=""/>
        <dsp:cNvSpPr/>
      </dsp:nvSpPr>
      <dsp:spPr>
        <a:xfrm>
          <a:off x="948" y="2443018"/>
          <a:ext cx="2762488" cy="162878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Система деятельности</a:t>
          </a:r>
          <a:endParaRPr lang="ru-RU" sz="2800" kern="1200" dirty="0"/>
        </a:p>
      </dsp:txBody>
      <dsp:txXfrm>
        <a:off x="948" y="2443018"/>
        <a:ext cx="2762488" cy="1628786"/>
      </dsp:txXfrm>
    </dsp:sp>
    <dsp:sp modelId="{9708F739-E718-4FBF-876B-C12132AED1FE}">
      <dsp:nvSpPr>
        <dsp:cNvPr id="0" name=""/>
        <dsp:cNvSpPr/>
      </dsp:nvSpPr>
      <dsp:spPr>
        <a:xfrm rot="5400000">
          <a:off x="4158713" y="2842211"/>
          <a:ext cx="1822776" cy="471093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самоконтроль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взаимоконтроль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обучающие самостоятельные работы 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контролирующие самостоятельные работы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тесты</a:t>
          </a:r>
          <a:endParaRPr lang="ru-RU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контрольная работа</a:t>
          </a:r>
          <a:endParaRPr lang="ru-RU" sz="1600" b="1" kern="1200" dirty="0"/>
        </a:p>
      </dsp:txBody>
      <dsp:txXfrm rot="5400000">
        <a:off x="4158713" y="2842211"/>
        <a:ext cx="1822776" cy="4710930"/>
      </dsp:txXfrm>
    </dsp:sp>
    <dsp:sp modelId="{DEF03868-A886-42A3-883E-8D995CB22043}">
      <dsp:nvSpPr>
        <dsp:cNvPr id="0" name=""/>
        <dsp:cNvSpPr/>
      </dsp:nvSpPr>
      <dsp:spPr>
        <a:xfrm>
          <a:off x="948" y="4177245"/>
          <a:ext cx="2674638" cy="210881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Формы контроля</a:t>
          </a:r>
          <a:endParaRPr lang="ru-RU" sz="2800" kern="1200" dirty="0"/>
        </a:p>
      </dsp:txBody>
      <dsp:txXfrm>
        <a:off x="948" y="4177245"/>
        <a:ext cx="2674638" cy="2108816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F17B9F-3B56-4458-9823-D3B5AF97306E}">
      <dsp:nvSpPr>
        <dsp:cNvPr id="0" name=""/>
        <dsp:cNvSpPr/>
      </dsp:nvSpPr>
      <dsp:spPr>
        <a:xfrm>
          <a:off x="-35719" y="-50006"/>
          <a:ext cx="6215109" cy="19573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Мотивация и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актуализация</a:t>
          </a:r>
          <a:endParaRPr lang="ru-RU" sz="18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 планирование деятельности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активизация  мыслительных операций, внимания, памяти: сравнение, анализ, аналогия, обобщение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повторение знаний, необходимых для  решения новых задач </a:t>
          </a:r>
          <a:endParaRPr lang="ru-RU" sz="1400" kern="1200" dirty="0"/>
        </a:p>
      </dsp:txBody>
      <dsp:txXfrm>
        <a:off x="-35719" y="-50006"/>
        <a:ext cx="4379509" cy="1957399"/>
      </dsp:txXfrm>
    </dsp:sp>
    <dsp:sp modelId="{347B3314-36FA-4801-AA9F-0611A70CD862}">
      <dsp:nvSpPr>
        <dsp:cNvPr id="0" name=""/>
        <dsp:cNvSpPr/>
      </dsp:nvSpPr>
      <dsp:spPr>
        <a:xfrm>
          <a:off x="571504" y="2100276"/>
          <a:ext cx="6072230" cy="17573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Фиксация затруднения в деятельности</a:t>
          </a:r>
          <a:endParaRPr lang="ru-RU" sz="18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непосредственное созерцание объекта исследования в виде графических моделей или схем, 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формулирование проблемы, вытекающей из текста новой задачи</a:t>
          </a:r>
          <a:endParaRPr lang="ru-RU" sz="1400" kern="1200" dirty="0"/>
        </a:p>
      </dsp:txBody>
      <dsp:txXfrm>
        <a:off x="571504" y="2100276"/>
        <a:ext cx="4394151" cy="1757374"/>
      </dsp:txXfrm>
    </dsp:sp>
    <dsp:sp modelId="{BB841523-4736-4760-AFB8-6E32F12A45B2}">
      <dsp:nvSpPr>
        <dsp:cNvPr id="0" name=""/>
        <dsp:cNvSpPr/>
      </dsp:nvSpPr>
      <dsp:spPr>
        <a:xfrm>
          <a:off x="1086279" y="4136927"/>
          <a:ext cx="6072230" cy="17573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Выход из затруднения</a:t>
          </a:r>
          <a:endParaRPr lang="ru-RU" sz="18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сравнение и анализ свойств этого объекта для  выявления границ между «знанием» и «незнанием», 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выдвижение гипотез и проверка их практическим путем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формулировка правила или свойства</a:t>
          </a:r>
          <a:endParaRPr lang="ru-RU" sz="1400" kern="1200" dirty="0"/>
        </a:p>
      </dsp:txBody>
      <dsp:txXfrm>
        <a:off x="1086279" y="4136927"/>
        <a:ext cx="4394151" cy="1757374"/>
      </dsp:txXfrm>
    </dsp:sp>
    <dsp:sp modelId="{D3F1C920-5A8F-49DF-BB80-2444D38CB12C}">
      <dsp:nvSpPr>
        <dsp:cNvPr id="0" name=""/>
        <dsp:cNvSpPr/>
      </dsp:nvSpPr>
      <dsp:spPr>
        <a:xfrm>
          <a:off x="4965656" y="1382681"/>
          <a:ext cx="1142293" cy="114229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4965656" y="1382681"/>
        <a:ext cx="1142293" cy="1142293"/>
      </dsp:txXfrm>
    </dsp:sp>
    <dsp:sp modelId="{66DFD7E6-05AF-4CB7-888D-2711E0E0D8E4}">
      <dsp:nvSpPr>
        <dsp:cNvPr id="0" name=""/>
        <dsp:cNvSpPr/>
      </dsp:nvSpPr>
      <dsp:spPr>
        <a:xfrm>
          <a:off x="5501441" y="3421236"/>
          <a:ext cx="1142293" cy="1142293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>
        <a:off x="5501441" y="3421236"/>
        <a:ext cx="1142293" cy="11422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71402-880B-4BEE-BEE4-E4A81B4E5A4A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B0BB6-1E55-4A44-8122-16E861C26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B0BB6-1E55-4A44-8122-16E861C26C0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B0BB6-1E55-4A44-8122-16E861C26C0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8886764-9387-4669-B795-53ABD6BD9018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147CBB4-D660-421F-8AB8-B8886F8D24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82;%20&#1091;&#1088;&#1086;&#1082;&#1091;%208%20&#1091;&#1089;&#1090;&#1085;&#1086;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hyperlink" Target="21_1_nm2.ppt" TargetMode="External"/><Relationship Id="rId4" Type="http://schemas.openxmlformats.org/officeDocument/2006/relationships/hyperlink" Target="21_1_nm1.ppt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collection.edu.ru/catalog/rubr/608887c4-68f4-410f-bbd4-618ad7929e22/?interface=pupil&amp;class%5b%5d=47&amp;subject%5b%5d=16" TargetMode="External"/><Relationship Id="rId2" Type="http://schemas.openxmlformats.org/officeDocument/2006/relationships/hyperlink" Target="http://www.niro.nnov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yandex.ru/yandsearch?text=%D0%BC%D0%B5%D1%82%D0%BE%D0%B4%D1%8B+%D0%BE%D0%B1%D1%83%D1%87%D0%B5%D0%BD%D0%B8%D1%8F&amp;lr=47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214290"/>
            <a:ext cx="6429420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85728"/>
            <a:ext cx="6572296" cy="571504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400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142852"/>
            <a:ext cx="7215238" cy="649408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ГОУ  ДПО  НИЖЕГОРОДСКИЙ  ИНСТИТУТ  РАЗВИТИЯ  ОБРАЗОВАНИЯ</a:t>
            </a:r>
          </a:p>
          <a:p>
            <a:pPr algn="ctr"/>
            <a:endParaRPr lang="ru-RU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Кафедра теории и методики преподавания математики.</a:t>
            </a:r>
          </a:p>
          <a:p>
            <a:pPr algn="ctr"/>
            <a:endParaRPr lang="ru-RU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r>
              <a:rPr lang="ru-RU" sz="3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Компьютерная разработка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раздела программы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по теме «Обыкновенные дроби».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5 класс.</a:t>
            </a:r>
          </a:p>
          <a:p>
            <a:pPr algn="ctr"/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Выполнила:</a:t>
            </a:r>
          </a:p>
          <a:p>
            <a:pPr algn="ctr"/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                          учитель МБОУ лицей № 87 </a:t>
            </a:r>
          </a:p>
          <a:p>
            <a:pPr algn="ctr"/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             им. Л.И. Новиковой </a:t>
            </a:r>
          </a:p>
          <a:p>
            <a:pPr algn="ctr"/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              г. Нижний Новгород</a:t>
            </a:r>
          </a:p>
          <a:p>
            <a:pPr algn="ctr"/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                                   Бочкова Наталья Валентиновна</a:t>
            </a:r>
          </a:p>
          <a:p>
            <a:pPr algn="ctr"/>
            <a:endParaRPr lang="ru-RU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endParaRPr lang="ru-RU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endParaRPr lang="ru-RU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endParaRPr lang="ru-RU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endParaRPr lang="ru-RU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 pitchFamily="34" charset="0"/>
            </a:endParaRPr>
          </a:p>
          <a:p>
            <a:pPr algn="ctr"/>
            <a:r>
              <a:rPr lang="ru-RU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2012 – 2013 </a:t>
            </a:r>
            <a:r>
              <a:rPr lang="ru-RU" b="1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Franklin Gothic Book" pitchFamily="34" charset="0"/>
              </a:rPr>
              <a:t>уч.год</a:t>
            </a:r>
            <a:endParaRPr lang="ru-RU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42910" y="928670"/>
          <a:ext cx="7358114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57224" y="142852"/>
            <a:ext cx="75755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Ожидаемые результаты освоения радела программы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27110B-2442-4DA1-BA6D-C145FE4868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graphicEl>
                                              <a:dgm id="{0827110B-2442-4DA1-BA6D-C145FE4868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B8ACA00-6759-4EAB-9AE2-DB7A3E7BD9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graphicEl>
                                              <a:dgm id="{5B8ACA00-6759-4EAB-9AE2-DB7A3E7BD9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080675F-ED9A-4483-96D3-DE22BD7C56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graphicEl>
                                              <a:dgm id="{4080675F-ED9A-4483-96D3-DE22BD7C56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262EBC1-4981-4659-A75E-69BC287102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graphicEl>
                                              <a:dgm id="{8262EBC1-4981-4659-A75E-69BC287102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08B6819-E990-4F64-9E23-ACCF0A622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graphicEl>
                                              <a:dgm id="{408B6819-E990-4F64-9E23-ACCF0A6220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04E1755-09F1-44A2-9DD9-EFE9EFBB4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graphicEl>
                                              <a:dgm id="{C04E1755-09F1-44A2-9DD9-EFE9EFBB40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42910" y="142852"/>
          <a:ext cx="7429552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F5F250F-C18C-4040-806B-CCEE722CDC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graphicEl>
                                              <a:dgm id="{0F5F250F-C18C-4040-806B-CCEE722CDC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61B8073-D7AB-4FC6-B16D-BD46DC6444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>
                                            <p:graphicEl>
                                              <a:dgm id="{661B8073-D7AB-4FC6-B16D-BD46DC6444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94AA1EE-A672-4FD3-A2CA-B8F4754A1A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>
                                            <p:graphicEl>
                                              <a:dgm id="{A94AA1EE-A672-4FD3-A2CA-B8F4754A1A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9F70111-3723-45B8-A3BA-E889D2322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">
                                            <p:graphicEl>
                                              <a:dgm id="{B9F70111-3723-45B8-A3BA-E889D23229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EF03868-A886-42A3-883E-8D995CB220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">
                                            <p:graphicEl>
                                              <a:dgm id="{DEF03868-A886-42A3-883E-8D995CB220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708F739-E718-4FBF-876B-C12132AED1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graphicEl>
                                              <a:dgm id="{9708F739-E718-4FBF-876B-C12132AED1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1071546"/>
          <a:ext cx="7215238" cy="5091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9914"/>
                <a:gridCol w="2560243"/>
                <a:gridCol w="2405081"/>
              </a:tblGrid>
              <a:tr h="151446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контроля</a:t>
                      </a:r>
                      <a:endParaRPr lang="ru-RU" dirty="0"/>
                    </a:p>
                  </a:txBody>
                  <a:tcPr/>
                </a:tc>
              </a:tr>
              <a:tr h="748773"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/>
                        <a:t>Решение задач на деление с остатком.  Составление выражения по делению с остатком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Изучение нового знания.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Самопроверка 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04721"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/>
                        <a:t>Дробь как результат деления натуральных чисел.  Дробь как одна или несколько равных долей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Изучение нового знания.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Самопроверка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2360"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/>
                        <a:t>Отыскание части от целого 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Изучение нового знания.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Самостоятельная работа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обучающего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характера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6405"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/>
                        <a:t>Решение задач на отыскание части от целого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Комбинированный 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Самостоятельная работа 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контролирующего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характера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73498"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/>
                        <a:t>Отыскание целого по его части 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Изучение нового знания.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Самопроверка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81746"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/>
                        <a:t>Решение задач  на отыскание целого по его части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Комбинированный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Самостоятельная работа </a:t>
                      </a: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контролирующего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характера</a:t>
                      </a:r>
                      <a:endParaRPr lang="ru-RU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2925"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Решение задач на  дроби 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Урок – игра 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6368">
                <a:tc>
                  <a:txBody>
                    <a:bodyPr/>
                    <a:lstStyle/>
                    <a:p>
                      <a:r>
                        <a:rPr kumimoji="0" lang="ru-RU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Основное свойство дроби</a:t>
                      </a:r>
                      <a:endParaRPr lang="ru-RU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Изучение нового знания.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Самостоятельная работа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обучающего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характера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1538" y="142853"/>
            <a:ext cx="6500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Календарно – тематическое планирование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УМК   И.И. Зубарева, А.Г. Мордкович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857223" y="642919"/>
          <a:ext cx="6762777" cy="5836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4259"/>
                <a:gridCol w="2254259"/>
                <a:gridCol w="2254259"/>
              </a:tblGrid>
              <a:tr h="428627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темы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Тип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урока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Вид контроля</a:t>
                      </a:r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Приведение  дробей к новому знаменателю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Комбинированный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Самостоятельная работа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обучающего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характера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1490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Сравнение дробей с разными знаменателями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Изучение нового знания.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Самопроверка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60108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Сокращение дробей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Комбинированный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Самостоятельная работа 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контролирующего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характера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68907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Правильные и неправильные дроби.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Изучение нового знания.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Самопроверка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81647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Смешанные числа.  Перевод дроби в смешанное число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Изучение нового знания.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Самостоятельная работа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обучающего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характера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17242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Окружность и круг.  Формула диаметра окружности. Задачи на построение окружности.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Изучение нового знания.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Самопроверка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56262">
                <a:tc>
                  <a:txBody>
                    <a:bodyPr/>
                    <a:lstStyle/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Решение упражнений по теме: </a:t>
                      </a:r>
                    </a:p>
                    <a:p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«Знакомство с обыкновенными дробями»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Комбинированный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Самопроверка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68955">
                <a:tc>
                  <a:txBody>
                    <a:bodyPr/>
                    <a:lstStyle/>
                    <a:p>
                      <a:r>
                        <a:rPr kumimoji="0" lang="ru-RU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Контрольная работа № 4. «Знакомство с обыкновенными дробями»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Контрольный 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Контрольная работа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571472" y="571480"/>
          <a:ext cx="714380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214414" y="142852"/>
            <a:ext cx="585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Организация деятельности учащихся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EF17B9F-3B56-4458-9823-D3B5AF9730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8EF17B9F-3B56-4458-9823-D3B5AF9730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3F1C920-5A8F-49DF-BB80-2444D38CB1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D3F1C920-5A8F-49DF-BB80-2444D38CB12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47B3314-36FA-4801-AA9F-0611A70CD86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347B3314-36FA-4801-AA9F-0611A70CD86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6DFD7E6-05AF-4CB7-888D-2711E0E0D8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graphicEl>
                                              <a:dgm id="{66DFD7E6-05AF-4CB7-888D-2711E0E0D8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841523-4736-4760-AFB8-6E32F12A45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dgm id="{BB841523-4736-4760-AFB8-6E32F12A45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785794"/>
          <a:ext cx="7786742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57422" y="357166"/>
            <a:ext cx="6279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Организация деятельности учащихся (продолжение)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FCEAE36-3F5A-4AA6-8381-8B262922F8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BFCEAE36-3F5A-4AA6-8381-8B262922F8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833D8EC-582D-4CE8-AFF6-CFDDF42531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3833D8EC-582D-4CE8-AFF6-CFDDF42531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6DB6BD7-3755-489C-B833-7E776E0761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76DB6BD7-3755-489C-B833-7E776E0761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A71A8E3-A8A1-4F18-9CF7-088C98E12C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graphicEl>
                                              <a:dgm id="{9A71A8E3-A8A1-4F18-9CF7-088C98E12C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E77E240-BCD3-437C-A47B-BE3B9A3B16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dgm id="{9E77E240-BCD3-437C-A47B-BE3B9A3B16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167E5F9-B161-4697-AA27-4F3BB0F425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graphicEl>
                                              <a:dgm id="{1167E5F9-B161-4697-AA27-4F3BB0F425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9FD23C6-DE8C-4E73-ABA3-847326478A8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graphicEl>
                                              <a:dgm id="{A9FD23C6-DE8C-4E73-ABA3-847326478A8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7358114" cy="796908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Фрагмент урока по теме</a:t>
            </a:r>
            <a:r>
              <a:rPr lang="ru-RU" sz="2400" b="1" dirty="0" smtClean="0">
                <a:solidFill>
                  <a:srgbClr val="7030A0"/>
                </a:solidFill>
              </a:rPr>
              <a:t>: </a:t>
            </a:r>
            <a:br>
              <a:rPr lang="ru-RU" sz="2400" b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«Основное свойство дроби»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7496204" cy="5330968"/>
          </a:xfrm>
        </p:spPr>
        <p:txBody>
          <a:bodyPr>
            <a:noAutofit/>
          </a:bodyPr>
          <a:lstStyle/>
          <a:p>
            <a:r>
              <a:rPr lang="ru-RU" sz="1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 и задачи урока </a:t>
            </a:r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1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Цель</a:t>
            </a:r>
            <a:r>
              <a:rPr lang="ru-RU" sz="1600" b="1" i="1" dirty="0" smtClean="0"/>
              <a:t>: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открыть совместно с учителем свойство обыкновенных дробей, изменяющее внешний вид числа, но не изменяющее значение; </a:t>
            </a:r>
          </a:p>
          <a:p>
            <a:pPr>
              <a:buNone/>
            </a:pPr>
            <a:r>
              <a:rPr lang="ru-RU" sz="1600" dirty="0" smtClean="0">
                <a:solidFill>
                  <a:srgbClr val="7030A0"/>
                </a:solidFill>
              </a:rPr>
              <a:t>      получить возможность научиться применять свойство для сокращения дробей и приведения дробей к общему знаменателю.</a:t>
            </a:r>
          </a:p>
          <a:p>
            <a:r>
              <a:rPr lang="ru-RU" sz="1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Задачи</a:t>
            </a:r>
            <a:r>
              <a:rPr lang="ru-RU" sz="1600" b="1" i="1" dirty="0" smtClean="0"/>
              <a:t>:</a:t>
            </a:r>
            <a:endParaRPr lang="ru-RU" sz="1600" dirty="0" smtClean="0"/>
          </a:p>
          <a:p>
            <a:r>
              <a:rPr lang="ru-RU" sz="1600" b="1" i="1" u="sng" dirty="0" smtClean="0"/>
              <a:t>  </a:t>
            </a:r>
            <a:r>
              <a:rPr lang="ru-RU" sz="1600" b="1" i="1" u="sng" dirty="0" smtClean="0">
                <a:solidFill>
                  <a:srgbClr val="7030A0"/>
                </a:solidFill>
              </a:rPr>
              <a:t>Учебные</a:t>
            </a:r>
            <a:r>
              <a:rPr lang="ru-RU" sz="1600" b="1" i="1" dirty="0" smtClean="0">
                <a:solidFill>
                  <a:srgbClr val="7030A0"/>
                </a:solidFill>
              </a:rPr>
              <a:t>: </a:t>
            </a:r>
            <a:r>
              <a:rPr lang="ru-RU" sz="1600" dirty="0" smtClean="0">
                <a:solidFill>
                  <a:srgbClr val="7030A0"/>
                </a:solidFill>
              </a:rPr>
              <a:t>расширить знания о дробях;</a:t>
            </a:r>
            <a:r>
              <a:rPr lang="ru-RU" sz="1600" b="1" i="1" dirty="0" smtClean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научиться понимать и применять основное свойство дроби .</a:t>
            </a:r>
          </a:p>
          <a:p>
            <a:r>
              <a:rPr lang="ru-RU" sz="1600" b="1" i="1" u="sng" dirty="0" smtClean="0">
                <a:solidFill>
                  <a:srgbClr val="7030A0"/>
                </a:solidFill>
              </a:rPr>
              <a:t>Развивающие</a:t>
            </a:r>
            <a:r>
              <a:rPr lang="ru-RU" sz="1600" b="1" i="1" dirty="0" smtClean="0">
                <a:solidFill>
                  <a:srgbClr val="7030A0"/>
                </a:solidFill>
              </a:rPr>
              <a:t>:</a:t>
            </a:r>
            <a:r>
              <a:rPr lang="ru-RU" sz="1600" dirty="0" smtClean="0">
                <a:solidFill>
                  <a:srgbClr val="7030A0"/>
                </a:solidFill>
              </a:rPr>
              <a:t> применять способ индуктивного обобщения с учетом ряда условий для выведения основного свойства дроби, конструировать алгоритмы сокращения сложных дробей на основе нового знания.</a:t>
            </a:r>
          </a:p>
          <a:p>
            <a:r>
              <a:rPr lang="ru-RU" sz="1600" b="1" i="1" u="sng" dirty="0" smtClean="0">
                <a:solidFill>
                  <a:srgbClr val="7030A0"/>
                </a:solidFill>
              </a:rPr>
              <a:t>Воспитательные</a:t>
            </a:r>
            <a:r>
              <a:rPr lang="ru-RU" sz="1600" b="1" i="1" dirty="0" smtClean="0">
                <a:solidFill>
                  <a:srgbClr val="7030A0"/>
                </a:solidFill>
              </a:rPr>
              <a:t>: </a:t>
            </a:r>
            <a:r>
              <a:rPr lang="ru-RU" sz="1600" dirty="0" smtClean="0">
                <a:solidFill>
                  <a:srgbClr val="7030A0"/>
                </a:solidFill>
              </a:rPr>
              <a:t>убедиться в универсальности математических методов для изучения  предметного  содержания разных дисциплин и реальных ситуаций; оценить </a:t>
            </a:r>
            <a:r>
              <a:rPr lang="ru-RU" sz="1600" b="1" i="1" dirty="0" smtClean="0">
                <a:solidFill>
                  <a:srgbClr val="7030A0"/>
                </a:solidFill>
              </a:rPr>
              <a:t> </a:t>
            </a:r>
            <a:r>
              <a:rPr lang="ru-RU" sz="1600" dirty="0" smtClean="0">
                <a:solidFill>
                  <a:srgbClr val="7030A0"/>
                </a:solidFill>
              </a:rPr>
              <a:t>личностную значимость нового умения и собственной деятельности.</a:t>
            </a:r>
            <a:r>
              <a:rPr lang="ru-RU" sz="1600" b="1" i="1" dirty="0" smtClean="0">
                <a:solidFill>
                  <a:srgbClr val="7030A0"/>
                </a:solidFill>
              </a:rPr>
              <a:t> </a:t>
            </a:r>
            <a:endParaRPr lang="ru-RU" sz="1600" dirty="0" smtClean="0">
              <a:solidFill>
                <a:srgbClr val="7030A0"/>
              </a:solidFill>
            </a:endParaRPr>
          </a:p>
          <a:p>
            <a:pPr lvl="0"/>
            <a:r>
              <a:rPr lang="ru-RU" sz="1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Тип урока</a:t>
            </a:r>
            <a:r>
              <a:rPr lang="ru-RU" sz="1600" b="1" i="1" dirty="0" smtClean="0">
                <a:solidFill>
                  <a:srgbClr val="7030A0"/>
                </a:solidFill>
              </a:rPr>
              <a:t>:</a:t>
            </a:r>
            <a:r>
              <a:rPr lang="ru-RU" sz="1600" dirty="0" smtClean="0">
                <a:solidFill>
                  <a:srgbClr val="7030A0"/>
                </a:solidFill>
              </a:rPr>
              <a:t> урок открытия нового знания</a:t>
            </a:r>
          </a:p>
          <a:p>
            <a:pPr lvl="0"/>
            <a:r>
              <a:rPr lang="ru-RU" sz="1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Форма работы учащихся</a:t>
            </a:r>
            <a:r>
              <a:rPr lang="ru-RU" sz="1600" b="1" i="1" dirty="0" smtClean="0">
                <a:solidFill>
                  <a:srgbClr val="7030A0"/>
                </a:solidFill>
              </a:rPr>
              <a:t>:</a:t>
            </a:r>
            <a:r>
              <a:rPr lang="ru-RU" sz="1600" dirty="0" smtClean="0">
                <a:solidFill>
                  <a:srgbClr val="7030A0"/>
                </a:solidFill>
              </a:rPr>
              <a:t> фронтальная.</a:t>
            </a:r>
          </a:p>
          <a:p>
            <a:pPr lvl="0"/>
            <a:r>
              <a:rPr lang="ru-RU" sz="1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Необходимое техническое оборудование</a:t>
            </a:r>
            <a:r>
              <a:rPr lang="ru-RU" sz="1600" dirty="0" smtClean="0">
                <a:solidFill>
                  <a:srgbClr val="7030A0"/>
                </a:solidFill>
              </a:rPr>
              <a:t>: </a:t>
            </a:r>
            <a:r>
              <a:rPr lang="ru-RU" sz="1600" dirty="0" err="1" smtClean="0">
                <a:solidFill>
                  <a:srgbClr val="7030A0"/>
                </a:solidFill>
              </a:rPr>
              <a:t>мультимедийный</a:t>
            </a:r>
            <a:r>
              <a:rPr lang="ru-RU" sz="1600" dirty="0" smtClean="0">
                <a:solidFill>
                  <a:srgbClr val="7030A0"/>
                </a:solidFill>
              </a:rPr>
              <a:t> проектор</a:t>
            </a:r>
          </a:p>
          <a:p>
            <a:endParaRPr lang="ru-RU" sz="1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Используемые ЭОР:</a:t>
            </a:r>
            <a:b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7030A0"/>
                </a:solidFill>
              </a:rPr>
              <a:t>Модуль «Проверка домашней работы»</a:t>
            </a:r>
            <a:endParaRPr lang="ru-RU" sz="2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информационный</a:t>
            </a:r>
            <a:endParaRPr lang="ru-RU" sz="2800" dirty="0" smtClean="0">
              <a:solidFill>
                <a:srgbClr val="7030A0"/>
              </a:solidFill>
            </a:endParaRP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Модуль «Свойства деления»</a:t>
            </a:r>
            <a:endParaRPr lang="ru-RU" sz="2800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практический</a:t>
            </a:r>
            <a:endParaRPr lang="ru-RU" sz="2800" dirty="0" smtClean="0">
              <a:solidFill>
                <a:srgbClr val="7030A0"/>
              </a:solidFill>
            </a:endParaRPr>
          </a:p>
          <a:p>
            <a:pPr lvl="0"/>
            <a:r>
              <a:rPr lang="ru-RU" dirty="0" smtClean="0">
                <a:solidFill>
                  <a:srgbClr val="7030A0"/>
                </a:solidFill>
              </a:rPr>
              <a:t>ЦОР к учебнику И.И. Зубаревой, А.Г. Мордковича</a:t>
            </a:r>
            <a:endParaRPr lang="ru-RU" sz="2800" dirty="0" smtClean="0">
              <a:solidFill>
                <a:srgbClr val="7030A0"/>
              </a:solidFill>
            </a:endParaRPr>
          </a:p>
          <a:p>
            <a:pPr lvl="1"/>
            <a:r>
              <a:rPr lang="ru-RU" sz="2400" dirty="0" smtClean="0">
                <a:solidFill>
                  <a:srgbClr val="7030A0"/>
                </a:solidFill>
              </a:rPr>
              <a:t>Основное свойство дроби. Проблемно – поисковое объяснение нового материала.</a:t>
            </a:r>
            <a:endParaRPr lang="ru-RU" sz="2800" dirty="0" smtClean="0">
              <a:solidFill>
                <a:srgbClr val="7030A0"/>
              </a:solidFill>
            </a:endParaRPr>
          </a:p>
          <a:p>
            <a:pPr lvl="1"/>
            <a:r>
              <a:rPr lang="ru-RU" sz="2400" dirty="0" smtClean="0">
                <a:solidFill>
                  <a:srgbClr val="7030A0"/>
                </a:solidFill>
              </a:rPr>
              <a:t> Основное свойство дроби. Введение  нового материала</a:t>
            </a:r>
            <a:endParaRPr lang="ru-RU" sz="2800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7" y="357166"/>
          <a:ext cx="7715304" cy="6143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9201"/>
                <a:gridCol w="1439201"/>
                <a:gridCol w="1869478"/>
                <a:gridCol w="2373940"/>
                <a:gridCol w="593484"/>
              </a:tblGrid>
              <a:tr h="1052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Этап урока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Название используемых ЭОР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latin typeface="Times New Roman"/>
                          <a:ea typeface="Times New Roman"/>
                        </a:rPr>
                        <a:t>(с указанием  порядкового номера из Таблицы 2)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Деятельность учителя 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latin typeface="Times New Roman"/>
                          <a:ea typeface="Times New Roman"/>
                        </a:rPr>
                        <a:t>(с указанием действий с ЭОР, например, демонстрация)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Деятельность ученика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latin typeface="Times New Roman"/>
                          <a:ea typeface="Times New Roman"/>
                        </a:rPr>
                        <a:t>Время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 dirty="0">
                          <a:latin typeface="Times New Roman"/>
                          <a:ea typeface="Times New Roman"/>
                        </a:rPr>
                        <a:t>(в мин.)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4115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</a:rPr>
                        <a:t>Актуализация знаний и формулирование затруднения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Модуль 2.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Модуль 3.1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20.1.mn1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Организация диалога 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hlinkClick r:id="rId3" action="ppaction://hlinkpres?slideindex=1&amp;slidetitle="/>
                        </a:rPr>
                        <a:t>свойствах деления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в процессе демонстрации презентации.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Демонстрация презентации.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Объясните, почему эти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hlinkClick r:id="rId4" action="ppaction://hlinkpres?slideindex=1&amp;slidetitle="/>
                        </a:rPr>
                        <a:t>дроби равны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?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Выполнение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</a:rPr>
                        <a:t>№ 344.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Анализ  результатов  выполнения.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Они обозначают равные доли одного  целого.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en-US" sz="1400" baseline="0" dirty="0" smtClean="0">
                          <a:latin typeface="Times New Roman"/>
                          <a:ea typeface="Times New Roman"/>
                        </a:rPr>
                        <a:t> – 4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79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</a:rPr>
                        <a:t>Построение проекта выхода из затруднения.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Модуль 3.2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20.1.mn2.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Демонстрация презентации.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hlinkClick r:id="rId5" action="ppaction://hlinkpres?slideindex=1&amp;slidetitle="/>
                        </a:rPr>
                        <a:t>Фиксация нового знания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Формулирование гипотез Если результата не получилось, то предложить сопоставить  числители и знаменатели дробей, выражающих равные доли целого.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Формулирование темы урока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«</a:t>
                      </a:r>
                      <a:r>
                        <a:rPr lang="ru-RU" sz="1400">
                          <a:latin typeface="Times New Roman"/>
                          <a:ea typeface="Times New Roman"/>
                        </a:rPr>
                        <a:t>Основное свойство дроби»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dirty="0" smtClean="0">
                          <a:latin typeface="Times New Roman"/>
                          <a:ea typeface="Times New Roman"/>
                        </a:rPr>
                        <a:t>5 – 6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42908" y="1285860"/>
          <a:ext cx="7715306" cy="30164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42"/>
                <a:gridCol w="2071702"/>
                <a:gridCol w="1571637"/>
                <a:gridCol w="1928825"/>
              </a:tblGrid>
              <a:tr h="865768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Ф.И.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Запись дроби несколькими способами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Сокращение дроби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Вычисления </a:t>
                      </a:r>
                    </a:p>
                  </a:txBody>
                  <a:tcPr marL="68580" marR="68580" marT="0" marB="0"/>
                </a:tc>
              </a:tr>
              <a:tr h="443780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№ 349, № 353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65655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Обучающая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самостоятельная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работа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394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Проверочная самостоятельная работа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по данной теме  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00166" y="142852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Оценочный лист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1143000"/>
          </a:xfrm>
        </p:spPr>
        <p:txBody>
          <a:bodyPr>
            <a:normAutofit/>
          </a:bodyPr>
          <a:lstStyle/>
          <a:p>
            <a: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Результаты обучения математике </a:t>
            </a:r>
            <a:b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в 5 классах.</a:t>
            </a:r>
            <a:endParaRPr lang="ru-RU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85852" y="1714488"/>
          <a:ext cx="6334149" cy="4032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383"/>
                <a:gridCol w="2111383"/>
                <a:gridCol w="2111383"/>
              </a:tblGrid>
              <a:tr h="937390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Учебный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Качество обучения</a:t>
                      </a:r>
                      <a:endParaRPr lang="ru-RU" dirty="0"/>
                    </a:p>
                  </a:txBody>
                  <a:tcPr/>
                </a:tc>
              </a:tr>
              <a:tr h="543091">
                <a:tc>
                  <a:txBody>
                    <a:bodyPr/>
                    <a:lstStyle/>
                    <a:p>
                      <a:r>
                        <a:rPr lang="ru-RU" dirty="0" smtClean="0"/>
                        <a:t>2007 – 2008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«В»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75 %</a:t>
                      </a:r>
                      <a:endParaRPr lang="ru-RU" sz="2000" dirty="0"/>
                    </a:p>
                  </a:txBody>
                  <a:tcPr/>
                </a:tc>
              </a:tr>
              <a:tr h="535651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2009 - 2010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«А»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73 %</a:t>
                      </a:r>
                      <a:endParaRPr lang="ru-RU" dirty="0"/>
                    </a:p>
                  </a:txBody>
                  <a:tcPr/>
                </a:tc>
              </a:tr>
              <a:tr h="5356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«Б»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100 %</a:t>
                      </a:r>
                      <a:endParaRPr lang="ru-RU" dirty="0"/>
                    </a:p>
                  </a:txBody>
                  <a:tcPr/>
                </a:tc>
              </a:tr>
              <a:tr h="543091">
                <a:tc>
                  <a:txBody>
                    <a:bodyPr/>
                    <a:lstStyle/>
                    <a:p>
                      <a:r>
                        <a:rPr lang="ru-RU" dirty="0" smtClean="0"/>
                        <a:t>2010 - 2011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«Б»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81 %</a:t>
                      </a:r>
                      <a:endParaRPr lang="ru-RU" dirty="0"/>
                    </a:p>
                  </a:txBody>
                  <a:tcPr/>
                </a:tc>
              </a:tr>
              <a:tr h="937390">
                <a:tc>
                  <a:txBody>
                    <a:bodyPr/>
                    <a:lstStyle/>
                    <a:p>
                      <a:r>
                        <a:rPr lang="ru-RU" dirty="0" smtClean="0"/>
                        <a:t>2012</a:t>
                      </a:r>
                      <a:r>
                        <a:rPr lang="ru-RU" baseline="0" dirty="0" smtClean="0"/>
                        <a:t> - 2013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 «Б»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75 % </a:t>
                      </a:r>
                    </a:p>
                    <a:p>
                      <a:r>
                        <a:rPr lang="ru-RU" dirty="0" smtClean="0"/>
                        <a:t>( </a:t>
                      </a:r>
                      <a:r>
                        <a:rPr lang="en-US" dirty="0" smtClean="0"/>
                        <a:t>I </a:t>
                      </a:r>
                      <a:r>
                        <a:rPr lang="ru-RU" dirty="0" smtClean="0"/>
                        <a:t>полугодие)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Список литературы:</a:t>
            </a:r>
            <a:endParaRPr lang="ru-RU" b="1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Примерные программы основного общего образования. Математика. – М.: Просвещение.2009 (Стандарты второго поколения)</a:t>
            </a:r>
          </a:p>
          <a:p>
            <a:r>
              <a:rPr lang="ru-RU" sz="1800" dirty="0" smtClean="0"/>
              <a:t>Программы. Математика. 5 – 6 классы. Алгебра. 7 – 9 классы. Алгебра и начала математического анализа. 10 – 11 классы / авт. -  сост. И.И. Зубарева, А.Г. Мордкович/ - М. : Мнемозина. 2009</a:t>
            </a:r>
          </a:p>
          <a:p>
            <a:r>
              <a:rPr lang="en-US" sz="1800" dirty="0" smtClean="0">
                <a:hlinkClick r:id="rId2"/>
              </a:rPr>
              <a:t>http://www.niro.nnov.ru/</a:t>
            </a:r>
            <a:endParaRPr lang="ru-RU" sz="1800" dirty="0" smtClean="0"/>
          </a:p>
          <a:p>
            <a:r>
              <a:rPr lang="ru-RU" sz="1800" dirty="0" smtClean="0"/>
              <a:t>www.sch</a:t>
            </a:r>
            <a:r>
              <a:rPr lang="ru-RU" sz="1800" b="1" dirty="0" smtClean="0"/>
              <a:t>2000</a:t>
            </a:r>
            <a:r>
              <a:rPr lang="ru-RU" sz="1800" dirty="0" smtClean="0"/>
              <a:t>.ru/</a:t>
            </a:r>
          </a:p>
          <a:p>
            <a:r>
              <a:rPr lang="en-US" sz="1800" dirty="0" smtClean="0">
                <a:hlinkClick r:id="rId3"/>
              </a:rPr>
              <a:t>http://school-collection.edu.ru/catalog/rubr/608887c4-68f4-410f-bbd4-618ad7929e22/?interface=pupil&amp;class[]=47&amp;subject[]=16</a:t>
            </a:r>
            <a:endParaRPr lang="ru-RU" sz="1800" dirty="0" smtClean="0"/>
          </a:p>
          <a:p>
            <a:r>
              <a:rPr lang="ru-RU" sz="1800" dirty="0" smtClean="0"/>
              <a:t>http://ru.wikipedia.org/wiki/%CC%E5%F2%EE%E4%FB_%EE%E1%F3%F7%E5%ED%E8%FF</a:t>
            </a:r>
          </a:p>
          <a:p>
            <a:r>
              <a:rPr lang="ru-RU" sz="1800" u="sng" dirty="0" smtClean="0">
                <a:hlinkClick r:id="rId4"/>
              </a:rPr>
              <a:t>http://yandex.ru/yandsearch?text=%D0%BC%D0%B5%D1%82%D0%BE%D0%B4%D1%8B+%D0%BE%D0%B1%D1%83%D1%87%D0%B5%D0%BD%D0%B8%D1%8F&amp;lr=47</a:t>
            </a: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715304" cy="6215106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2"/>
            <a:r>
              <a:rPr lang="ru-RU" sz="27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Пояснительная записка</a:t>
            </a:r>
            <a:r>
              <a:rPr lang="ru-RU" sz="27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700" dirty="0">
                <a:solidFill>
                  <a:srgbClr val="7030A0"/>
                </a:solidFill>
              </a:rPr>
              <a:t>Цель современного математического образования </a:t>
            </a:r>
            <a:r>
              <a:rPr lang="ru-RU" sz="2700" dirty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2700" dirty="0">
                <a:solidFill>
                  <a:srgbClr val="7030A0"/>
                </a:solidFill>
              </a:rPr>
              <a:t> развитие личности ученика средствами математической деятельности. Для этого ученик должен быть включен в процесс получения субъективно нового для него знания. Это предполагает, что ученик должен выступать в роли первооткрывателя, а также осмысливать и обрабатывать результаты своей деятельности.</a:t>
            </a:r>
            <a:br>
              <a:rPr lang="ru-RU" sz="2700" dirty="0">
                <a:solidFill>
                  <a:srgbClr val="7030A0"/>
                </a:solidFill>
              </a:rPr>
            </a:br>
            <a:r>
              <a:rPr lang="ru-RU" sz="2700" dirty="0">
                <a:solidFill>
                  <a:srgbClr val="7030A0"/>
                </a:solidFill>
              </a:rPr>
              <a:t>Понятие о числе является необходимой частью повседневной жизни. Овладение умениями работать с числом является </a:t>
            </a:r>
            <a:r>
              <a:rPr lang="ru-RU" sz="2700" dirty="0" smtClean="0">
                <a:solidFill>
                  <a:srgbClr val="7030A0"/>
                </a:solidFill>
              </a:rPr>
              <a:t>важным </a:t>
            </a:r>
            <a:r>
              <a:rPr lang="ru-RU" sz="2700" dirty="0">
                <a:solidFill>
                  <a:srgbClr val="7030A0"/>
                </a:solidFill>
              </a:rPr>
              <a:t>компонентом образования, осмысления  и преобразования окружающей действительности.</a:t>
            </a:r>
            <a:r>
              <a:rPr lang="ru-RU" sz="2000" dirty="0">
                <a:solidFill>
                  <a:srgbClr val="0070C0"/>
                </a:solidFill>
              </a:rPr>
              <a:t/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714348" y="428604"/>
          <a:ext cx="8001056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729B4AF-2121-4147-BD84-15C2CC23BC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729B4AF-2121-4147-BD84-15C2CC23BC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50052E2-7400-4A6D-9984-DBD86E010F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850052E2-7400-4A6D-9984-DBD86E010F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6427CB8-024E-4410-BFB5-41C5DEC6E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E6427CB8-024E-4410-BFB5-41C5DEC6E1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A73FD81-CDF6-4A51-960F-35DAD34A7B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graphicEl>
                                              <a:dgm id="{EA73FD81-CDF6-4A51-960F-35DAD34A7B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AB07B5D-DE13-4C0F-8829-4F388B1410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graphicEl>
                                              <a:dgm id="{5AB07B5D-DE13-4C0F-8829-4F388B1410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C586E3F-BED3-4211-9C3F-F68933E813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graphicEl>
                                              <a:dgm id="{0C586E3F-BED3-4211-9C3F-F68933E813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89E2A75-0107-4645-A279-6883263D20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graphicEl>
                                              <a:dgm id="{989E2A75-0107-4645-A279-6883263D20F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FF7D627-04DA-4DF4-9B2B-CBB7F6B712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graphicEl>
                                              <a:dgm id="{4FF7D627-04DA-4DF4-9B2B-CBB7F6B712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E82B484-0880-4CE2-AB64-F0AF8611AE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graphicEl>
                                              <a:dgm id="{CE82B484-0880-4CE2-AB64-F0AF8611AE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214290"/>
          <a:ext cx="7429552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4CA17C-561F-4B83-ACD8-ADF762F8D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graphicEl>
                                              <a:dgm id="{234CA17C-561F-4B83-ACD8-ADF762F8DE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97746ED-E66C-4340-92FF-72545834B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graphicEl>
                                              <a:dgm id="{097746ED-E66C-4340-92FF-72545834BC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63EB907-8617-4CA3-B879-14D19CD754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graphicEl>
                                              <a:dgm id="{663EB907-8617-4CA3-B879-14D19CD754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142852"/>
          <a:ext cx="8143900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28794" y="214290"/>
            <a:ext cx="5929355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Но в  связи с началом этапа полового созревания изменения происходят в познавательной сфере младшего подростка:</a:t>
            </a:r>
          </a:p>
          <a:p>
            <a:endParaRPr lang="ru-RU" sz="1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 замедляется темп их деятельности, на выполнение определенной работы теперь школьнику требуется больше времени.</a:t>
            </a:r>
          </a:p>
          <a:p>
            <a:endParaRPr lang="ru-RU" sz="1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Дети чаще отвлекаются, неадекватно реагируют на замечания. 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4CA17C-561F-4B83-ACD8-ADF762F8D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234CA17C-561F-4B83-ACD8-ADF762F8DE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97746ED-E66C-4340-92FF-72545834B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graphicEl>
                                              <a:dgm id="{097746ED-E66C-4340-92FF-72545834BC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63EB907-8617-4CA3-B879-14D19CD754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663EB907-8617-4CA3-B879-14D19CD754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lvlOne"/>
        </p:bldSub>
      </p:bldGraphic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142852"/>
          <a:ext cx="8358214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4CA17C-561F-4B83-ACD8-ADF762F8DE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234CA17C-561F-4B83-ACD8-ADF762F8DE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97746ED-E66C-4340-92FF-72545834BC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>
                                            <p:graphicEl>
                                              <a:dgm id="{097746ED-E66C-4340-92FF-72545834BC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63EB907-8617-4CA3-B879-14D19CD754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graphicEl>
                                              <a:dgm id="{663EB907-8617-4CA3-B879-14D19CD754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642910" y="1071546"/>
          <a:ext cx="7358114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2910" y="357166"/>
            <a:ext cx="76305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Используемые методы обучения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9C9C3AE-67FB-4665-A199-442D816871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graphicEl>
                                              <a:dgm id="{59C9C3AE-67FB-4665-A199-442D816871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BABE62A-FB2A-4242-88CD-86B9034522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graphicEl>
                                              <a:dgm id="{5BABE62A-FB2A-4242-88CD-86B9034522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6347553D-1DFC-45E7-BA9C-24F6D5C70E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graphicEl>
                                              <a:dgm id="{6347553D-1DFC-45E7-BA9C-24F6D5C70E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D979847-0F68-4AF5-9AA3-99F4CD799A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graphicEl>
                                              <a:dgm id="{BD979847-0F68-4AF5-9AA3-99F4CD799A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ED2A6AB-30DF-42BE-B712-A6233EE0C2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graphicEl>
                                              <a:dgm id="{4ED2A6AB-30DF-42BE-B712-A6233EE0C2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DB99817-511B-4919-ADAD-A7864A7F07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>
                                            <p:graphicEl>
                                              <a:dgm id="{8DB99817-511B-4919-ADAD-A7864A7F07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57158" y="1142984"/>
          <a:ext cx="742955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28662" y="142852"/>
            <a:ext cx="7215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Обоснование используемых методов            обучения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8D81FB5-8C62-47E8-B4B0-52C735155C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dgm id="{18D81FB5-8C62-47E8-B4B0-52C735155C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0A78F34-FA4F-498D-87CB-63E914D0BE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dgm id="{30A78F34-FA4F-498D-87CB-63E914D0BE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1421F2F-5BBB-42CB-BBA7-E4284FC6B4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dgm id="{A1421F2F-5BBB-42CB-BBA7-E4284FC6B4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B02CCCA-6751-4856-A146-9855292F56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graphicEl>
                                              <a:dgm id="{4B02CCCA-6751-4856-A146-9855292F56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B5CA43F-D20E-4975-90A1-0BC99F877D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graphicEl>
                                              <a:dgm id="{4B5CA43F-D20E-4975-90A1-0BC99F877DD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964</TotalTime>
  <Words>1351</Words>
  <Application>Microsoft Office PowerPoint</Application>
  <PresentationFormat>Экран (4:3)</PresentationFormat>
  <Paragraphs>263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 </vt:lpstr>
      <vt:lpstr>Слайд 2</vt:lpstr>
      <vt:lpstr>Пояснительная записка.  Цель современного математического образования  развитие личности ученика средствами математической деятельности. Для этого ученик должен быть включен в процесс получения субъективно нового для него знания. Это предполагает, что ученик должен выступать в роли первооткрывателя, а также осмысливать и обрабатывать результаты своей деятельности. Понятие о числе является необходимой частью повседневной жизни. Овладение умениями работать с числом является важным компонентом образования, осмысления  и преобразования окружающей действительности.  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Фрагмент урока по теме:  «Основное свойство дроби»</vt:lpstr>
      <vt:lpstr>Используемые ЭОР: </vt:lpstr>
      <vt:lpstr>Слайд 18</vt:lpstr>
      <vt:lpstr>Слайд 19</vt:lpstr>
      <vt:lpstr>Результаты обучения математике                     в 5 классах.</vt:lpstr>
      <vt:lpstr>Список литературы: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лицей №87  им. Л.И. Новиковой  </dc:title>
  <dc:creator>User</dc:creator>
  <cp:lastModifiedBy>User</cp:lastModifiedBy>
  <cp:revision>92</cp:revision>
  <dcterms:created xsi:type="dcterms:W3CDTF">2013-03-25T16:46:54Z</dcterms:created>
  <dcterms:modified xsi:type="dcterms:W3CDTF">2013-04-10T17:56:46Z</dcterms:modified>
</cp:coreProperties>
</file>